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BA6BE-CFC5-4906-9304-A4D769718FA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8FD137-5F4D-41DA-8425-D4F246F628FE}">
      <dgm:prSet/>
      <dgm:spPr/>
      <dgm:t>
        <a:bodyPr/>
        <a:lstStyle/>
        <a:p>
          <a:r>
            <a:rPr lang="en-US" b="1" dirty="0"/>
            <a:t>EXPLORE</a:t>
          </a:r>
        </a:p>
      </dgm:t>
    </dgm:pt>
    <dgm:pt modelId="{99A29813-E45D-4EAB-9FB2-2AD5BD260EA6}" type="parTrans" cxnId="{CBB3ACDB-4543-4E72-B90F-5BC785F11219}">
      <dgm:prSet/>
      <dgm:spPr/>
      <dgm:t>
        <a:bodyPr/>
        <a:lstStyle/>
        <a:p>
          <a:endParaRPr lang="en-US"/>
        </a:p>
      </dgm:t>
    </dgm:pt>
    <dgm:pt modelId="{C62E9B73-6FFB-42E0-8FF6-131F53781751}" type="sibTrans" cxnId="{CBB3ACDB-4543-4E72-B90F-5BC785F11219}">
      <dgm:prSet/>
      <dgm:spPr/>
      <dgm:t>
        <a:bodyPr/>
        <a:lstStyle/>
        <a:p>
          <a:endParaRPr lang="en-US"/>
        </a:p>
      </dgm:t>
    </dgm:pt>
    <dgm:pt modelId="{25121812-1BE3-479B-8CE4-98F9342C9341}">
      <dgm:prSet/>
      <dgm:spPr/>
      <dgm:t>
        <a:bodyPr/>
        <a:lstStyle/>
        <a:p>
          <a:r>
            <a:rPr lang="en-US" b="1" dirty="0"/>
            <a:t>VALUE</a:t>
          </a:r>
        </a:p>
      </dgm:t>
    </dgm:pt>
    <dgm:pt modelId="{134F8550-B9B9-4FEA-BC52-BB2CCFEA83AE}" type="parTrans" cxnId="{2DC32159-33D7-4452-8420-10B413841637}">
      <dgm:prSet/>
      <dgm:spPr/>
      <dgm:t>
        <a:bodyPr/>
        <a:lstStyle/>
        <a:p>
          <a:endParaRPr lang="en-US"/>
        </a:p>
      </dgm:t>
    </dgm:pt>
    <dgm:pt modelId="{7FE08C3E-B114-4758-A2A1-65603B97F43C}" type="sibTrans" cxnId="{2DC32159-33D7-4452-8420-10B413841637}">
      <dgm:prSet/>
      <dgm:spPr/>
      <dgm:t>
        <a:bodyPr/>
        <a:lstStyle/>
        <a:p>
          <a:endParaRPr lang="en-US"/>
        </a:p>
      </dgm:t>
    </dgm:pt>
    <dgm:pt modelId="{1D35C41B-E135-4F78-9CB7-3526D362274A}">
      <dgm:prSet/>
      <dgm:spPr/>
      <dgm:t>
        <a:bodyPr/>
        <a:lstStyle/>
        <a:p>
          <a:r>
            <a:rPr lang="en-US" b="1" dirty="0"/>
            <a:t>SHARE</a:t>
          </a:r>
        </a:p>
      </dgm:t>
    </dgm:pt>
    <dgm:pt modelId="{16778C0D-ED8D-4F24-8145-DE2D34A9B292}" type="parTrans" cxnId="{5B580424-C472-498C-815F-CC69CD729241}">
      <dgm:prSet/>
      <dgm:spPr/>
      <dgm:t>
        <a:bodyPr/>
        <a:lstStyle/>
        <a:p>
          <a:endParaRPr lang="en-US"/>
        </a:p>
      </dgm:t>
    </dgm:pt>
    <dgm:pt modelId="{1A2D26C8-76AD-4940-A8CB-D0F265A0A6F7}" type="sibTrans" cxnId="{5B580424-C472-498C-815F-CC69CD729241}">
      <dgm:prSet/>
      <dgm:spPr/>
      <dgm:t>
        <a:bodyPr/>
        <a:lstStyle/>
        <a:p>
          <a:endParaRPr lang="en-US"/>
        </a:p>
      </dgm:t>
    </dgm:pt>
    <dgm:pt modelId="{985FB140-7912-4A67-A5D8-9BF497669768}">
      <dgm:prSet/>
      <dgm:spPr/>
      <dgm:t>
        <a:bodyPr/>
        <a:lstStyle/>
        <a:p>
          <a:r>
            <a:rPr lang="en-US" dirty="0"/>
            <a:t>Share love and mercy with those who are in need, even those who are different from us</a:t>
          </a:r>
        </a:p>
      </dgm:t>
    </dgm:pt>
    <dgm:pt modelId="{E46B1757-840D-4449-8391-0200AB74B15D}" type="sibTrans" cxnId="{85FFDF8C-9B9B-4360-933E-0BBBA94896F0}">
      <dgm:prSet/>
      <dgm:spPr/>
      <dgm:t>
        <a:bodyPr/>
        <a:lstStyle/>
        <a:p>
          <a:endParaRPr lang="en-US"/>
        </a:p>
      </dgm:t>
    </dgm:pt>
    <dgm:pt modelId="{F210B3FD-1D49-4CD0-BA80-96E3471BE5E2}" type="parTrans" cxnId="{85FFDF8C-9B9B-4360-933E-0BBBA94896F0}">
      <dgm:prSet/>
      <dgm:spPr/>
      <dgm:t>
        <a:bodyPr/>
        <a:lstStyle/>
        <a:p>
          <a:endParaRPr lang="en-US"/>
        </a:p>
      </dgm:t>
    </dgm:pt>
    <dgm:pt modelId="{9171E5F1-DE64-456D-9EFE-08FA1808756A}">
      <dgm:prSet/>
      <dgm:spPr/>
      <dgm:t>
        <a:bodyPr/>
        <a:lstStyle/>
        <a:p>
          <a:r>
            <a:rPr lang="en-US" dirty="0"/>
            <a:t>Value all people as God does</a:t>
          </a:r>
        </a:p>
      </dgm:t>
    </dgm:pt>
    <dgm:pt modelId="{F6ECEE7E-D6FB-496B-BAA5-732B74398C42}" type="sibTrans" cxnId="{B9B714A9-40B0-4E57-831A-5D28671818C2}">
      <dgm:prSet/>
      <dgm:spPr/>
      <dgm:t>
        <a:bodyPr/>
        <a:lstStyle/>
        <a:p>
          <a:endParaRPr lang="en-US"/>
        </a:p>
      </dgm:t>
    </dgm:pt>
    <dgm:pt modelId="{1BD58FF7-D600-4F8C-A289-6F8669A0B472}" type="parTrans" cxnId="{B9B714A9-40B0-4E57-831A-5D28671818C2}">
      <dgm:prSet/>
      <dgm:spPr/>
      <dgm:t>
        <a:bodyPr/>
        <a:lstStyle/>
        <a:p>
          <a:endParaRPr lang="en-US"/>
        </a:p>
      </dgm:t>
    </dgm:pt>
    <dgm:pt modelId="{94BFD2D8-D53D-4810-962E-1170AA7442D7}">
      <dgm:prSet/>
      <dgm:spPr/>
      <dgm:t>
        <a:bodyPr/>
        <a:lstStyle/>
        <a:p>
          <a:r>
            <a:rPr lang="en-US" dirty="0"/>
            <a:t>Explore the concept of neighbor in the conversation between Jesus and the lawyer</a:t>
          </a:r>
        </a:p>
      </dgm:t>
    </dgm:pt>
    <dgm:pt modelId="{E3172D3A-0A7A-418A-AD14-2D354B2A8C61}" type="sibTrans" cxnId="{9DBAC3E5-273D-42DF-A11E-AE414A3611E6}">
      <dgm:prSet/>
      <dgm:spPr/>
      <dgm:t>
        <a:bodyPr/>
        <a:lstStyle/>
        <a:p>
          <a:endParaRPr lang="en-US"/>
        </a:p>
      </dgm:t>
    </dgm:pt>
    <dgm:pt modelId="{81C462F0-D0DF-41F5-A0AC-5E8CB2F5287A}" type="parTrans" cxnId="{9DBAC3E5-273D-42DF-A11E-AE414A3611E6}">
      <dgm:prSet/>
      <dgm:spPr/>
      <dgm:t>
        <a:bodyPr/>
        <a:lstStyle/>
        <a:p>
          <a:endParaRPr lang="en-US"/>
        </a:p>
      </dgm:t>
    </dgm:pt>
    <dgm:pt modelId="{3EEBCDA3-2B27-BB47-B063-3B03733652B3}" type="pres">
      <dgm:prSet presAssocID="{9FCBA6BE-CFC5-4906-9304-A4D769718FA5}" presName="Name0" presStyleCnt="0">
        <dgm:presLayoutVars>
          <dgm:dir/>
          <dgm:animLvl val="lvl"/>
          <dgm:resizeHandles val="exact"/>
        </dgm:presLayoutVars>
      </dgm:prSet>
      <dgm:spPr/>
    </dgm:pt>
    <dgm:pt modelId="{4A6477E7-B8DA-0444-A5C4-AE9E26A08717}" type="pres">
      <dgm:prSet presAssocID="{CB8FD137-5F4D-41DA-8425-D4F246F628FE}" presName="linNode" presStyleCnt="0"/>
      <dgm:spPr/>
    </dgm:pt>
    <dgm:pt modelId="{57771C21-6359-FC43-9632-52ECA8BAA282}" type="pres">
      <dgm:prSet presAssocID="{CB8FD137-5F4D-41DA-8425-D4F246F628F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9200D439-BB90-BE43-924B-AF9F3DAD576D}" type="pres">
      <dgm:prSet presAssocID="{CB8FD137-5F4D-41DA-8425-D4F246F628FE}" presName="descendantText" presStyleLbl="alignNode1" presStyleIdx="0" presStyleCnt="3">
        <dgm:presLayoutVars>
          <dgm:bulletEnabled/>
        </dgm:presLayoutVars>
      </dgm:prSet>
      <dgm:spPr/>
    </dgm:pt>
    <dgm:pt modelId="{D7DA6479-9A46-F04F-BFBB-E1036A382877}" type="pres">
      <dgm:prSet presAssocID="{C62E9B73-6FFB-42E0-8FF6-131F53781751}" presName="sp" presStyleCnt="0"/>
      <dgm:spPr/>
    </dgm:pt>
    <dgm:pt modelId="{F47C6D48-4215-F141-834F-20D67043E393}" type="pres">
      <dgm:prSet presAssocID="{25121812-1BE3-479B-8CE4-98F9342C9341}" presName="linNode" presStyleCnt="0"/>
      <dgm:spPr/>
    </dgm:pt>
    <dgm:pt modelId="{1B177FDE-9E56-9142-A4A4-7B779271CFF0}" type="pres">
      <dgm:prSet presAssocID="{25121812-1BE3-479B-8CE4-98F9342C9341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8E19B637-1D89-7143-84FB-B1780FFBA84E}" type="pres">
      <dgm:prSet presAssocID="{25121812-1BE3-479B-8CE4-98F9342C9341}" presName="descendantText" presStyleLbl="alignNode1" presStyleIdx="1" presStyleCnt="3">
        <dgm:presLayoutVars>
          <dgm:bulletEnabled/>
        </dgm:presLayoutVars>
      </dgm:prSet>
      <dgm:spPr/>
    </dgm:pt>
    <dgm:pt modelId="{8FA0F844-9DCB-4C48-B4A1-660A4D25F546}" type="pres">
      <dgm:prSet presAssocID="{7FE08C3E-B114-4758-A2A1-65603B97F43C}" presName="sp" presStyleCnt="0"/>
      <dgm:spPr/>
    </dgm:pt>
    <dgm:pt modelId="{DB16D8CA-7C7C-7147-BB60-0329908C77F5}" type="pres">
      <dgm:prSet presAssocID="{1D35C41B-E135-4F78-9CB7-3526D362274A}" presName="linNode" presStyleCnt="0"/>
      <dgm:spPr/>
    </dgm:pt>
    <dgm:pt modelId="{A202F267-7965-4A44-B089-8C927B7BC649}" type="pres">
      <dgm:prSet presAssocID="{1D35C41B-E135-4F78-9CB7-3526D362274A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012F633B-9175-9343-A8EA-5E850E9F5364}" type="pres">
      <dgm:prSet presAssocID="{1D35C41B-E135-4F78-9CB7-3526D362274A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65E26A19-5B9F-634A-9E52-821ED8701B51}" type="presOf" srcId="{CB8FD137-5F4D-41DA-8425-D4F246F628FE}" destId="{57771C21-6359-FC43-9632-52ECA8BAA282}" srcOrd="0" destOrd="0" presId="urn:microsoft.com/office/officeart/2016/7/layout/VerticalHollowActionList"/>
    <dgm:cxn modelId="{4CBE611E-3776-9245-866E-DDDF8AE62FA4}" type="presOf" srcId="{985FB140-7912-4A67-A5D8-9BF497669768}" destId="{012F633B-9175-9343-A8EA-5E850E9F5364}" srcOrd="0" destOrd="0" presId="urn:microsoft.com/office/officeart/2016/7/layout/VerticalHollowActionList"/>
    <dgm:cxn modelId="{5B580424-C472-498C-815F-CC69CD729241}" srcId="{9FCBA6BE-CFC5-4906-9304-A4D769718FA5}" destId="{1D35C41B-E135-4F78-9CB7-3526D362274A}" srcOrd="2" destOrd="0" parTransId="{16778C0D-ED8D-4F24-8145-DE2D34A9B292}" sibTransId="{1A2D26C8-76AD-4940-A8CB-D0F265A0A6F7}"/>
    <dgm:cxn modelId="{2DC32159-33D7-4452-8420-10B413841637}" srcId="{9FCBA6BE-CFC5-4906-9304-A4D769718FA5}" destId="{25121812-1BE3-479B-8CE4-98F9342C9341}" srcOrd="1" destOrd="0" parTransId="{134F8550-B9B9-4FEA-BC52-BB2CCFEA83AE}" sibTransId="{7FE08C3E-B114-4758-A2A1-65603B97F43C}"/>
    <dgm:cxn modelId="{CDFFAF59-382E-1E4F-86F0-2064677FA343}" type="presOf" srcId="{25121812-1BE3-479B-8CE4-98F9342C9341}" destId="{1B177FDE-9E56-9142-A4A4-7B779271CFF0}" srcOrd="0" destOrd="0" presId="urn:microsoft.com/office/officeart/2016/7/layout/VerticalHollowActionList"/>
    <dgm:cxn modelId="{85FFDF8C-9B9B-4360-933E-0BBBA94896F0}" srcId="{1D35C41B-E135-4F78-9CB7-3526D362274A}" destId="{985FB140-7912-4A67-A5D8-9BF497669768}" srcOrd="0" destOrd="0" parTransId="{F210B3FD-1D49-4CD0-BA80-96E3471BE5E2}" sibTransId="{E46B1757-840D-4449-8391-0200AB74B15D}"/>
    <dgm:cxn modelId="{B9B714A9-40B0-4E57-831A-5D28671818C2}" srcId="{25121812-1BE3-479B-8CE4-98F9342C9341}" destId="{9171E5F1-DE64-456D-9EFE-08FA1808756A}" srcOrd="0" destOrd="0" parTransId="{1BD58FF7-D600-4F8C-A289-6F8669A0B472}" sibTransId="{F6ECEE7E-D6FB-496B-BAA5-732B74398C42}"/>
    <dgm:cxn modelId="{6170ADB4-D0BB-5B41-A45E-FC86516A9C0C}" type="presOf" srcId="{9171E5F1-DE64-456D-9EFE-08FA1808756A}" destId="{8E19B637-1D89-7143-84FB-B1780FFBA84E}" srcOrd="0" destOrd="0" presId="urn:microsoft.com/office/officeart/2016/7/layout/VerticalHollowActionList"/>
    <dgm:cxn modelId="{5E65B3BE-D4B7-0A47-AB05-6641E4EBB003}" type="presOf" srcId="{94BFD2D8-D53D-4810-962E-1170AA7442D7}" destId="{9200D439-BB90-BE43-924B-AF9F3DAD576D}" srcOrd="0" destOrd="0" presId="urn:microsoft.com/office/officeart/2016/7/layout/VerticalHollowActionList"/>
    <dgm:cxn modelId="{CBB3ACDB-4543-4E72-B90F-5BC785F11219}" srcId="{9FCBA6BE-CFC5-4906-9304-A4D769718FA5}" destId="{CB8FD137-5F4D-41DA-8425-D4F246F628FE}" srcOrd="0" destOrd="0" parTransId="{99A29813-E45D-4EAB-9FB2-2AD5BD260EA6}" sibTransId="{C62E9B73-6FFB-42E0-8FF6-131F53781751}"/>
    <dgm:cxn modelId="{9DBAC3E5-273D-42DF-A11E-AE414A3611E6}" srcId="{CB8FD137-5F4D-41DA-8425-D4F246F628FE}" destId="{94BFD2D8-D53D-4810-962E-1170AA7442D7}" srcOrd="0" destOrd="0" parTransId="{81C462F0-D0DF-41F5-A0AC-5E8CB2F5287A}" sibTransId="{E3172D3A-0A7A-418A-AD14-2D354B2A8C61}"/>
    <dgm:cxn modelId="{BF6F4FF9-EC17-E04F-84DD-DDB5CC5FA3FF}" type="presOf" srcId="{1D35C41B-E135-4F78-9CB7-3526D362274A}" destId="{A202F267-7965-4A44-B089-8C927B7BC649}" srcOrd="0" destOrd="0" presId="urn:microsoft.com/office/officeart/2016/7/layout/VerticalHollowActionList"/>
    <dgm:cxn modelId="{9A1A81FF-90DA-364F-BA45-CF8C36353709}" type="presOf" srcId="{9FCBA6BE-CFC5-4906-9304-A4D769718FA5}" destId="{3EEBCDA3-2B27-BB47-B063-3B03733652B3}" srcOrd="0" destOrd="0" presId="urn:microsoft.com/office/officeart/2016/7/layout/VerticalHollowActionList"/>
    <dgm:cxn modelId="{D5A23D34-BF95-6D42-9246-DBEB2F1E862B}" type="presParOf" srcId="{3EEBCDA3-2B27-BB47-B063-3B03733652B3}" destId="{4A6477E7-B8DA-0444-A5C4-AE9E26A08717}" srcOrd="0" destOrd="0" presId="urn:microsoft.com/office/officeart/2016/7/layout/VerticalHollowActionList"/>
    <dgm:cxn modelId="{A65A61A7-8361-9C47-990E-343742BD2CE1}" type="presParOf" srcId="{4A6477E7-B8DA-0444-A5C4-AE9E26A08717}" destId="{57771C21-6359-FC43-9632-52ECA8BAA282}" srcOrd="0" destOrd="0" presId="urn:microsoft.com/office/officeart/2016/7/layout/VerticalHollowActionList"/>
    <dgm:cxn modelId="{BA0CC078-E14E-D646-BAB0-7A84A32E2C25}" type="presParOf" srcId="{4A6477E7-B8DA-0444-A5C4-AE9E26A08717}" destId="{9200D439-BB90-BE43-924B-AF9F3DAD576D}" srcOrd="1" destOrd="0" presId="urn:microsoft.com/office/officeart/2016/7/layout/VerticalHollowActionList"/>
    <dgm:cxn modelId="{1F9C72A9-5D9F-BF4F-AB5C-52760D047800}" type="presParOf" srcId="{3EEBCDA3-2B27-BB47-B063-3B03733652B3}" destId="{D7DA6479-9A46-F04F-BFBB-E1036A382877}" srcOrd="1" destOrd="0" presId="urn:microsoft.com/office/officeart/2016/7/layout/VerticalHollowActionList"/>
    <dgm:cxn modelId="{324F5E1E-A816-804A-A8CF-33FA8D387B9C}" type="presParOf" srcId="{3EEBCDA3-2B27-BB47-B063-3B03733652B3}" destId="{F47C6D48-4215-F141-834F-20D67043E393}" srcOrd="2" destOrd="0" presId="urn:microsoft.com/office/officeart/2016/7/layout/VerticalHollowActionList"/>
    <dgm:cxn modelId="{28BF3CD0-03F7-1D41-A00B-B55226FC982C}" type="presParOf" srcId="{F47C6D48-4215-F141-834F-20D67043E393}" destId="{1B177FDE-9E56-9142-A4A4-7B779271CFF0}" srcOrd="0" destOrd="0" presId="urn:microsoft.com/office/officeart/2016/7/layout/VerticalHollowActionList"/>
    <dgm:cxn modelId="{9882497E-5124-7F40-87A4-74B66990D576}" type="presParOf" srcId="{F47C6D48-4215-F141-834F-20D67043E393}" destId="{8E19B637-1D89-7143-84FB-B1780FFBA84E}" srcOrd="1" destOrd="0" presId="urn:microsoft.com/office/officeart/2016/7/layout/VerticalHollowActionList"/>
    <dgm:cxn modelId="{8334680E-EAAD-3C43-97DE-CC4D5140C316}" type="presParOf" srcId="{3EEBCDA3-2B27-BB47-B063-3B03733652B3}" destId="{8FA0F844-9DCB-4C48-B4A1-660A4D25F546}" srcOrd="3" destOrd="0" presId="urn:microsoft.com/office/officeart/2016/7/layout/VerticalHollowActionList"/>
    <dgm:cxn modelId="{5F630020-6A2C-7F4A-BF1D-02E8A59AA9E0}" type="presParOf" srcId="{3EEBCDA3-2B27-BB47-B063-3B03733652B3}" destId="{DB16D8CA-7C7C-7147-BB60-0329908C77F5}" srcOrd="4" destOrd="0" presId="urn:microsoft.com/office/officeart/2016/7/layout/VerticalHollowActionList"/>
    <dgm:cxn modelId="{DFF6476F-60F1-4343-B2A0-CFB367C02E9F}" type="presParOf" srcId="{DB16D8CA-7C7C-7147-BB60-0329908C77F5}" destId="{A202F267-7965-4A44-B089-8C927B7BC649}" srcOrd="0" destOrd="0" presId="urn:microsoft.com/office/officeart/2016/7/layout/VerticalHollowActionList"/>
    <dgm:cxn modelId="{F4D78C8A-073E-C447-8968-D76352925857}" type="presParOf" srcId="{DB16D8CA-7C7C-7147-BB60-0329908C77F5}" destId="{012F633B-9175-9343-A8EA-5E850E9F536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0D439-BB90-BE43-924B-AF9F3DAD576D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 the concept of neighbor in the conversation between Jesus and the lawyer</a:t>
          </a:r>
        </a:p>
      </dsp:txBody>
      <dsp:txXfrm>
        <a:off x="2103120" y="1359"/>
        <a:ext cx="8412480" cy="1393787"/>
      </dsp:txXfrm>
    </dsp:sp>
    <dsp:sp modelId="{57771C21-6359-FC43-9632-52ECA8BAA282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EXPLORE</a:t>
          </a:r>
        </a:p>
      </dsp:txBody>
      <dsp:txXfrm>
        <a:off x="0" y="1359"/>
        <a:ext cx="2103120" cy="1393787"/>
      </dsp:txXfrm>
    </dsp:sp>
    <dsp:sp modelId="{8E19B637-1D89-7143-84FB-B1780FFBA84E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Value all people as God does</a:t>
          </a:r>
        </a:p>
      </dsp:txBody>
      <dsp:txXfrm>
        <a:off x="2103120" y="1478775"/>
        <a:ext cx="8412480" cy="1393787"/>
      </dsp:txXfrm>
    </dsp:sp>
    <dsp:sp modelId="{1B177FDE-9E56-9142-A4A4-7B779271CFF0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VALUE</a:t>
          </a:r>
        </a:p>
      </dsp:txBody>
      <dsp:txXfrm>
        <a:off x="0" y="1478775"/>
        <a:ext cx="2103120" cy="1393787"/>
      </dsp:txXfrm>
    </dsp:sp>
    <dsp:sp modelId="{012F633B-9175-9343-A8EA-5E850E9F5364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 love and mercy with those who are in need, even those who are different from us</a:t>
          </a:r>
        </a:p>
      </dsp:txBody>
      <dsp:txXfrm>
        <a:off x="2103120" y="2956190"/>
        <a:ext cx="8412480" cy="1393787"/>
      </dsp:txXfrm>
    </dsp:sp>
    <dsp:sp modelId="{A202F267-7965-4A44-B089-8C927B7BC649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SHARE</a:t>
          </a:r>
        </a:p>
      </dsp:txBody>
      <dsp:txXfrm>
        <a:off x="0" y="2956190"/>
        <a:ext cx="2103120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16A8-7B83-694B-9257-00FCFA6BD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2F7F6-32B1-5642-ADEB-DD766B3D2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1926-F164-084F-B351-0E00DF59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D30D-84F6-684F-B198-B4FF4472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53E20-3179-C442-ABFB-D6F186E1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1A42-3B45-8C4F-8DC0-4FBC47FB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775E1-EDDF-EE4E-96FD-5A88E21FA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09B6A-629F-EE4C-B961-DA68BF19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83B1E-8F4B-A340-9E9C-A521CF4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B1B8-2120-B649-9980-ACF9B664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3F6CB-F5B8-4342-884D-91E80663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A83C4-93B2-354A-BECA-1C2A36FCB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3D39-B94C-ED4A-9F24-782BFDFE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F8528-CFED-D342-B542-D2E7FDEB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F9413-3CE5-DC4B-80B1-B1FE0441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B7F-A2E3-A24F-AD81-0907C84C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006B-6B80-C845-8A8C-763BD774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6BD38-5961-3447-A87D-06060E51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7362C-349F-4342-8754-A958695E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B26F2-73FC-5C42-A373-96A4C065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185-5F3A-7D4B-9163-43A7AC0E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03CE3-23FD-6146-86A1-F99E73C32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94BB6-C9CF-E946-8DB6-0DB24BDA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D9D16-5B2D-E746-956A-C189FE20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D2D5-DBDF-AF4C-B3DA-E394B539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1064-F511-8243-865E-C1D89CAB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7AC4-2A7C-A649-9025-44CA3BBFF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06850-C69E-A94F-923F-029F1B5A0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5D51B-3D07-C34D-BC20-91644158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94401-FD4D-DC42-90C4-2B2F72CB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0EA8-5CB8-8049-A83B-87615C00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5F96-43AD-E64E-AFEB-914DF3FB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E686-4E69-CD42-BABC-9D6D2D91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9B1E9-43A6-C941-A23A-E892ECFBE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A5D63-7ED4-3E4E-8274-992CC51B2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AB8D8-BAD6-1F4C-AA34-45DCB5279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E19C8-3E9A-864E-BA6B-6BF32B12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18041-F67F-6F41-9F6E-D4EA7010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6E082-4F4E-5444-A851-06085FB2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5175-886A-9D45-B20F-8801ADDA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97348-81F6-E04B-856A-61433F20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74550-ECE6-D642-BC9B-8855859F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BFE69-7765-4B40-AEC3-FBD9E9D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AC77-C6D6-E84E-9F20-BAC7483F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632FA-97F4-8E4E-99CD-DFB19AD7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6D89-7A2A-FD46-A235-23748E79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8A32-6B5C-4246-B77A-8AF7FD3F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7319-B938-0342-8AAE-6295B348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4E1D-F99C-1543-917B-E9B5FFA42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2707C-2FF5-1E4F-89F1-FB7C57DB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967FC-B644-2343-A31D-30F37B9C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F6E4B-DCA6-D54F-BE1E-8FB3AF96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1AA0-8C5E-7848-A8B4-85F2EB3F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67E2-261D-F547-8BC9-E9A650390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22883-C7D7-384C-B912-9ABB20A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C4B3D-79BB-D64A-92F0-9206D43D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DA508-DA2C-A448-8CE2-82FCF2C4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4D61F-645F-6E47-BDEC-032D1B86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ECB6A-9786-B345-B5DC-F42C16E2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EF59A-CFD2-F740-8C4E-C0DB1742E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DC737-07E4-D246-B13E-48BBB6EA4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10/13/20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5E7EB-3C07-D34A-ACF2-D13811046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7A46-EF5A-EC47-8168-8991974D3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81999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torytime_(film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m/moral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ncient-antique-bible-bible-study-35609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A6D9B-B343-4EEC-957B-F5FD5290D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4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A8A9D-94B4-5740-866B-F14E33340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37976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Loving Your Neighbor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CCFE-3827-E04B-9C5C-176D9CF1E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Reverend Dawn Salary</a:t>
            </a:r>
          </a:p>
          <a:p>
            <a:pPr algn="l"/>
            <a:r>
              <a:rPr lang="en-US" sz="2000"/>
              <a:t>Second Baptist Church East End</a:t>
            </a:r>
          </a:p>
          <a:p>
            <a:pPr algn="l"/>
            <a:r>
              <a:rPr lang="en-US" sz="2000"/>
              <a:t>Newport News, VA 23607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11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EBEB55-9D3C-9640-9BAC-AD643346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803" r="2463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FB69F-D5FE-C247-B75C-45F6731E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798445"/>
            <a:ext cx="5072186" cy="13116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Loving Your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DF09-A919-D648-A70B-05A21B60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5" y="1988189"/>
            <a:ext cx="516908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Bible Background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Leviticus 19:18, 34; Luke 10:25-37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Printed Text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Luke 10:25-37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Devotional Reading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John 5:1-15</a:t>
            </a:r>
          </a:p>
        </p:txBody>
      </p:sp>
    </p:spTree>
    <p:extLst>
      <p:ext uri="{BB962C8B-B14F-4D97-AF65-F5344CB8AC3E}">
        <p14:creationId xmlns:p14="http://schemas.microsoft.com/office/powerpoint/2010/main" val="35855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69C6A-8F21-C946-A0CC-3431284C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Aim for 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C4456E-96FD-473A-9F3B-8FF688D8F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3937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4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15C74-9E2D-3E41-AB0C-70232473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40" y="770037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</a:rPr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AE3B-98C0-4246-842E-E0C0CB83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61" y="1834640"/>
            <a:ext cx="5076993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“‘Now which of these three would you say was a neighbor to the man who was attacked by bandits?’ Jesus asked.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The man replied, ‘The one who showed him mercy.’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Then Jesus said, ‘Yes, now go and do the same.’”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(Luke 10:36-37 NLT )</a:t>
            </a:r>
          </a:p>
        </p:txBody>
      </p:sp>
      <p:sp>
        <p:nvSpPr>
          <p:cNvPr id="30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late, sitting, table&#10;&#10;Description automatically generated">
            <a:extLst>
              <a:ext uri="{FF2B5EF4-FFF2-40B4-BE49-F238E27FC236}">
                <a16:creationId xmlns:a16="http://schemas.microsoft.com/office/drawing/2014/main" id="{465B876A-A3F3-F74C-9AC9-C6C41B0CD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74" r="32620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79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07A07951-5A5C-C54F-96CA-4EE5CD71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59" r="1820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E73CE-72C6-7048-A4FE-501C77BA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The Test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(Luke 10:25-29)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9DD0-E9B6-914B-9EAD-F9F02A77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40" y="2270724"/>
            <a:ext cx="5932752" cy="4130075"/>
          </a:xfrm>
        </p:spPr>
        <p:txBody>
          <a:bodyPr anchor="ctr">
            <a:normAutofit/>
          </a:bodyPr>
          <a:lstStyle/>
          <a:p>
            <a:r>
              <a:rPr lang="en-US" sz="2700" dirty="0">
                <a:solidFill>
                  <a:srgbClr val="000000"/>
                </a:solidFill>
              </a:rPr>
              <a:t>What was the intention of the lawyer in asking Jesus the initial question? </a:t>
            </a:r>
          </a:p>
          <a:p>
            <a:r>
              <a:rPr lang="en-US" sz="2700" dirty="0">
                <a:solidFill>
                  <a:srgbClr val="000000"/>
                </a:solidFill>
              </a:rPr>
              <a:t>How did Jesus respond?</a:t>
            </a:r>
          </a:p>
          <a:p>
            <a:r>
              <a:rPr lang="en-US" sz="2700" dirty="0">
                <a:solidFill>
                  <a:srgbClr val="000000"/>
                </a:solidFill>
              </a:rPr>
              <a:t>What was the purpose of the second question that the lawyer asked Jesus?</a:t>
            </a:r>
          </a:p>
          <a:p>
            <a:r>
              <a:rPr lang="en-US" sz="2700" dirty="0">
                <a:solidFill>
                  <a:srgbClr val="000000"/>
                </a:solidFill>
              </a:rPr>
              <a:t>How do </a:t>
            </a:r>
            <a:r>
              <a:rPr lang="en-US" sz="2700" i="1">
                <a:solidFill>
                  <a:srgbClr val="000000"/>
                </a:solidFill>
              </a:rPr>
              <a:t>you</a:t>
            </a:r>
            <a:r>
              <a:rPr lang="en-US" sz="2700">
                <a:solidFill>
                  <a:srgbClr val="000000"/>
                </a:solidFill>
              </a:rPr>
              <a:t> respond when </a:t>
            </a:r>
            <a:r>
              <a:rPr lang="en-US" sz="2700" dirty="0">
                <a:solidFill>
                  <a:srgbClr val="000000"/>
                </a:solidFill>
              </a:rPr>
              <a:t>others test </a:t>
            </a:r>
            <a:r>
              <a:rPr lang="en-US" sz="2700" i="1" dirty="0">
                <a:solidFill>
                  <a:srgbClr val="000000"/>
                </a:solidFill>
              </a:rPr>
              <a:t>your</a:t>
            </a:r>
            <a:r>
              <a:rPr lang="en-US" sz="2700" dirty="0">
                <a:solidFill>
                  <a:srgbClr val="000000"/>
                </a:solidFill>
              </a:rPr>
              <a:t> knowledge of the Word?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44DEB-7559-C84C-93A5-08B250476CBC}"/>
              </a:ext>
            </a:extLst>
          </p:cNvPr>
          <p:cNvSpPr txBox="1"/>
          <p:nvPr/>
        </p:nvSpPr>
        <p:spPr>
          <a:xfrm>
            <a:off x="10004879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wl.excelsior.edu/writing-process/prewriting-strategies/prewriting-strategies-asking-defining-ques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5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C2BBA-3DF2-F44D-B3EF-F111A535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59063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The Parable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(Luke 10:30-35)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765E-F5A3-BA4C-BCBB-7AF730A3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13" y="2024408"/>
            <a:ext cx="5291003" cy="4242957"/>
          </a:xfrm>
        </p:spPr>
        <p:txBody>
          <a:bodyPr anchor="ctr">
            <a:no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What did Jesus do to illustrate how to be a good neighbor?</a:t>
            </a:r>
          </a:p>
          <a:p>
            <a:r>
              <a:rPr lang="en-US" sz="2500" dirty="0">
                <a:solidFill>
                  <a:srgbClr val="000000"/>
                </a:solidFill>
              </a:rPr>
              <a:t>Why do you think the priest and the Levite avoided the wounded man?</a:t>
            </a:r>
          </a:p>
          <a:p>
            <a:r>
              <a:rPr lang="en-US" sz="2500" dirty="0">
                <a:solidFill>
                  <a:srgbClr val="000000"/>
                </a:solidFill>
              </a:rPr>
              <a:t>Why did the Jews despise the Samaritans?</a:t>
            </a:r>
          </a:p>
          <a:p>
            <a:r>
              <a:rPr lang="en-US" sz="2500" dirty="0">
                <a:solidFill>
                  <a:srgbClr val="000000"/>
                </a:solidFill>
              </a:rPr>
              <a:t>How can we best describe the Samaritan’s actions?</a:t>
            </a:r>
          </a:p>
          <a:p>
            <a:r>
              <a:rPr lang="en-US" sz="2500" dirty="0">
                <a:solidFill>
                  <a:srgbClr val="000000"/>
                </a:solidFill>
              </a:rPr>
              <a:t>How can we be better neighbors especially during our current climate?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7A3267-23F4-A346-9967-64B45FCF3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99" r="-2" b="1938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F4D11-637E-F84B-8A57-69A4F4B7844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Storytime_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Map&#10;&#10;Description automatically generated">
            <a:extLst>
              <a:ext uri="{FF2B5EF4-FFF2-40B4-BE49-F238E27FC236}">
                <a16:creationId xmlns:a16="http://schemas.microsoft.com/office/drawing/2014/main" id="{BC1A7C64-4FC4-6549-88FB-9EE3A92BA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1" r="1" b="294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6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443DF-4C9E-B941-A875-8EB27B82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5000" b="1" dirty="0"/>
              <a:t>The Moral</a:t>
            </a:r>
            <a:br>
              <a:rPr lang="en-US" sz="3700" dirty="0"/>
            </a:br>
            <a:r>
              <a:rPr lang="en-US" sz="2500" dirty="0"/>
              <a:t>(Luke 10:36-37)</a:t>
            </a:r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06C9-778A-9841-8196-32368415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1" y="2364137"/>
            <a:ext cx="5095090" cy="3979585"/>
          </a:xfrm>
        </p:spPr>
        <p:txBody>
          <a:bodyPr anchor="ctr">
            <a:normAutofit/>
          </a:bodyPr>
          <a:lstStyle/>
          <a:p>
            <a:r>
              <a:rPr lang="en-US" sz="2700" dirty="0"/>
              <a:t>How did Jesus end the parable?</a:t>
            </a:r>
          </a:p>
          <a:p>
            <a:r>
              <a:rPr lang="en-US" sz="2700" dirty="0"/>
              <a:t>What was the lawyer’s response to Jesus?</a:t>
            </a:r>
          </a:p>
          <a:p>
            <a:r>
              <a:rPr lang="en-US" sz="2700" dirty="0"/>
              <a:t>Who is your neighbor?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oard, wooden, table, cutting&#10;&#10;Description automatically generated">
            <a:extLst>
              <a:ext uri="{FF2B5EF4-FFF2-40B4-BE49-F238E27FC236}">
                <a16:creationId xmlns:a16="http://schemas.microsoft.com/office/drawing/2014/main" id="{F5F7651A-F212-8542-B921-A092AF0AA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56" r="1728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C442A-E4B8-AD4C-BA34-E7278E5C3EF6}"/>
              </a:ext>
            </a:extLst>
          </p:cNvPr>
          <p:cNvSpPr txBox="1"/>
          <p:nvPr/>
        </p:nvSpPr>
        <p:spPr>
          <a:xfrm>
            <a:off x="9096156" y="585859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hebluediamondgallery.com/wooden-tile/m/mor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0AC6E-4C0C-D349-8639-C64C655E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/>
              <a:t>Daily Bible Readings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42FFE8-BE12-F642-A536-7D1E5205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479178" cy="3435531"/>
          </a:xfrm>
        </p:spPr>
        <p:txBody>
          <a:bodyPr anchor="ctr">
            <a:normAutofit/>
          </a:bodyPr>
          <a:lstStyle/>
          <a:p>
            <a:r>
              <a:rPr lang="en-US" sz="2600" b="1" dirty="0"/>
              <a:t>Monday: </a:t>
            </a:r>
            <a:r>
              <a:rPr lang="en-US" sz="2600" dirty="0"/>
              <a:t>“Help Your Neighbor in Need” (Deuteronomy 15:7-11)</a:t>
            </a:r>
          </a:p>
          <a:p>
            <a:r>
              <a:rPr lang="en-US" sz="2600" b="1" dirty="0"/>
              <a:t>Tuesday: </a:t>
            </a:r>
            <a:r>
              <a:rPr lang="en-US" sz="2600" dirty="0"/>
              <a:t>“Love God and Brothers and Sisters” (1 John 4:16-21)</a:t>
            </a:r>
          </a:p>
          <a:p>
            <a:r>
              <a:rPr lang="en-US" sz="2600" b="1" dirty="0"/>
              <a:t>Wednesday: </a:t>
            </a:r>
            <a:r>
              <a:rPr lang="en-US" sz="2600" dirty="0"/>
              <a:t>“Adopt the First Commandments” (Mark 12:28-34)</a:t>
            </a:r>
          </a:p>
          <a:p>
            <a:r>
              <a:rPr lang="en-US" sz="2600" b="1" dirty="0"/>
              <a:t>Thursday: </a:t>
            </a:r>
            <a:r>
              <a:rPr lang="en-US" sz="2600" dirty="0"/>
              <a:t>“Jesus Accepts Thanks from Healed Samaritan” (Luke 17:11-19)</a:t>
            </a:r>
          </a:p>
          <a:p>
            <a:r>
              <a:rPr lang="en-US" sz="2600" b="1" dirty="0"/>
              <a:t>Friday: </a:t>
            </a:r>
            <a:r>
              <a:rPr lang="en-US" sz="2600" dirty="0"/>
              <a:t>“Jacob Lives with Joseph in Egypt” (Acts 7:9-15)</a:t>
            </a:r>
          </a:p>
          <a:p>
            <a:r>
              <a:rPr lang="en-US" sz="2600" b="1" dirty="0"/>
              <a:t>Saturday: </a:t>
            </a:r>
            <a:r>
              <a:rPr lang="en-US" sz="2600" dirty="0"/>
              <a:t>“Jesus Offers Samaritan Woman Living Water” (John 4:1-15)</a:t>
            </a:r>
          </a:p>
          <a:p>
            <a:r>
              <a:rPr lang="en-US" sz="2600" b="1" dirty="0"/>
              <a:t>Sunday: </a:t>
            </a:r>
            <a:r>
              <a:rPr lang="en-US" sz="2600" dirty="0"/>
              <a:t>“Follow the Samaritan’s Example” (Luke 10:25-37)</a:t>
            </a:r>
          </a:p>
          <a:p>
            <a:endParaRPr lang="en-US" sz="2400" dirty="0"/>
          </a:p>
        </p:txBody>
      </p:sp>
      <p:pic>
        <p:nvPicPr>
          <p:cNvPr id="20" name="Picture 19" descr="A close up of a book&#10;&#10;Description automatically generated">
            <a:extLst>
              <a:ext uri="{FF2B5EF4-FFF2-40B4-BE49-F238E27FC236}">
                <a16:creationId xmlns:a16="http://schemas.microsoft.com/office/drawing/2014/main" id="{86DE7BC4-1DD8-0144-97F4-CB1CF9FB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8300" y="544170"/>
            <a:ext cx="2014538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407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Loving Your Neighbor</vt:lpstr>
      <vt:lpstr>Loving Your Neighbor</vt:lpstr>
      <vt:lpstr>Aim for Change</vt:lpstr>
      <vt:lpstr>Keep in Mind</vt:lpstr>
      <vt:lpstr>The Test (Luke 10:25-29)</vt:lpstr>
      <vt:lpstr>The Parable (Luke 10:30-35)</vt:lpstr>
      <vt:lpstr>PowerPoint Presentation</vt:lpstr>
      <vt:lpstr>The Moral (Luke 10:36-37)</vt:lpstr>
      <vt:lpstr>Daily Bible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Loving Your Neighbor</dc:title>
  <dc:creator>Dawn Salary</dc:creator>
  <cp:lastModifiedBy>Dawn Salary</cp:lastModifiedBy>
  <cp:revision>6</cp:revision>
  <dcterms:created xsi:type="dcterms:W3CDTF">2020-10-14T00:33:45Z</dcterms:created>
  <dcterms:modified xsi:type="dcterms:W3CDTF">2020-10-14T21:42:35Z</dcterms:modified>
</cp:coreProperties>
</file>