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181" r:id="rId1"/>
  </p:sldMasterIdLst>
  <p:notesMasterIdLst>
    <p:notesMasterId r:id="rId9"/>
  </p:notesMasterIdLst>
  <p:sldIdLst>
    <p:sldId id="256" r:id="rId2"/>
    <p:sldId id="257" r:id="rId3"/>
    <p:sldId id="283" r:id="rId4"/>
    <p:sldId id="259" r:id="rId5"/>
    <p:sldId id="284" r:id="rId6"/>
    <p:sldId id="285" r:id="rId7"/>
    <p:sldId id="268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41A62-4F77-4E1D-A2DF-16705EC8D7D2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B30452-DD8B-4EC5-8E71-A7C51D1FA264}">
      <dgm:prSet custT="1"/>
      <dgm:spPr/>
      <dgm:t>
        <a:bodyPr/>
        <a:lstStyle/>
        <a:p>
          <a:r>
            <a:rPr lang="en-US" sz="2300" b="1" u="sng" dirty="0"/>
            <a:t>Bible Background:  </a:t>
          </a:r>
          <a:r>
            <a:rPr lang="en-US" sz="2300" b="1" dirty="0"/>
            <a:t>	</a:t>
          </a:r>
        </a:p>
        <a:p>
          <a:r>
            <a:rPr lang="en-US" sz="2300" dirty="0"/>
            <a:t>	</a:t>
          </a:r>
          <a:r>
            <a:rPr lang="en-US" sz="2400" b="1" dirty="0">
              <a:effectLst/>
            </a:rPr>
            <a:t>1 Samuel 19:1-7, 23:1-18; </a:t>
          </a:r>
        </a:p>
        <a:p>
          <a:r>
            <a:rPr lang="en-US" sz="2400" b="1" dirty="0">
              <a:effectLst/>
            </a:rPr>
            <a:t>	2 Samuel 9</a:t>
          </a:r>
        </a:p>
      </dgm:t>
    </dgm:pt>
    <dgm:pt modelId="{0C8DA700-7B50-40B9-881B-612798106D1F}" type="parTrans" cxnId="{40B78C61-8228-47B9-84EE-9C171B861F1A}">
      <dgm:prSet/>
      <dgm:spPr/>
      <dgm:t>
        <a:bodyPr/>
        <a:lstStyle/>
        <a:p>
          <a:endParaRPr lang="en-US"/>
        </a:p>
      </dgm:t>
    </dgm:pt>
    <dgm:pt modelId="{08569C10-881E-42DB-9186-02E5C90F6451}" type="sibTrans" cxnId="{40B78C61-8228-47B9-84EE-9C171B861F1A}">
      <dgm:prSet/>
      <dgm:spPr/>
      <dgm:t>
        <a:bodyPr/>
        <a:lstStyle/>
        <a:p>
          <a:endParaRPr lang="en-US"/>
        </a:p>
      </dgm:t>
    </dgm:pt>
    <dgm:pt modelId="{D43D5B09-55B3-45AA-83D0-7403F81707E0}">
      <dgm:prSet custT="1"/>
      <dgm:spPr/>
      <dgm:t>
        <a:bodyPr/>
        <a:lstStyle/>
        <a:p>
          <a:r>
            <a:rPr lang="en-US" sz="2300" b="1" u="sng" dirty="0"/>
            <a:t>Printed Text: </a:t>
          </a:r>
        </a:p>
        <a:p>
          <a:r>
            <a:rPr lang="en-US" sz="3000" dirty="0"/>
            <a:t>	</a:t>
          </a:r>
          <a:r>
            <a:rPr lang="en-US" sz="2400" b="1" dirty="0">
              <a:effectLst/>
            </a:rPr>
            <a:t>1 Samuel 19:1-7</a:t>
          </a:r>
        </a:p>
      </dgm:t>
    </dgm:pt>
    <dgm:pt modelId="{941E96B3-67FD-47BD-AD3C-2E9B67F31734}" type="parTrans" cxnId="{1B5DF3F7-42FB-4E2D-A7B2-62F3AA377510}">
      <dgm:prSet/>
      <dgm:spPr/>
      <dgm:t>
        <a:bodyPr/>
        <a:lstStyle/>
        <a:p>
          <a:endParaRPr lang="en-US"/>
        </a:p>
      </dgm:t>
    </dgm:pt>
    <dgm:pt modelId="{9B849A03-0742-4307-A54E-45A616DBB6DA}" type="sibTrans" cxnId="{1B5DF3F7-42FB-4E2D-A7B2-62F3AA377510}">
      <dgm:prSet/>
      <dgm:spPr/>
      <dgm:t>
        <a:bodyPr/>
        <a:lstStyle/>
        <a:p>
          <a:endParaRPr lang="en-US"/>
        </a:p>
      </dgm:t>
    </dgm:pt>
    <dgm:pt modelId="{FFB93D90-0583-4C8E-BF33-4CBBB2C10E0E}">
      <dgm:prSet custT="1"/>
      <dgm:spPr/>
      <dgm:t>
        <a:bodyPr/>
        <a:lstStyle/>
        <a:p>
          <a:r>
            <a:rPr lang="en-US" sz="2300" b="1" u="sng" dirty="0"/>
            <a:t>Devotional Reading: </a:t>
          </a:r>
        </a:p>
        <a:p>
          <a:r>
            <a:rPr lang="en-US" sz="3000" dirty="0"/>
            <a:t>	</a:t>
          </a:r>
          <a:r>
            <a:rPr lang="en-US" sz="2400" b="1" dirty="0">
              <a:effectLst/>
            </a:rPr>
            <a:t>Matthew 5:43-48</a:t>
          </a:r>
        </a:p>
      </dgm:t>
    </dgm:pt>
    <dgm:pt modelId="{9D60E8FB-F6DB-440D-B3DA-8FF19A34B7DE}" type="parTrans" cxnId="{DA49F325-85C6-4543-A384-8577BA53F00F}">
      <dgm:prSet/>
      <dgm:spPr/>
      <dgm:t>
        <a:bodyPr/>
        <a:lstStyle/>
        <a:p>
          <a:endParaRPr lang="en-US"/>
        </a:p>
      </dgm:t>
    </dgm:pt>
    <dgm:pt modelId="{E4771F12-F790-4E24-B8A2-480970DB7E32}" type="sibTrans" cxnId="{DA49F325-85C6-4543-A384-8577BA53F00F}">
      <dgm:prSet/>
      <dgm:spPr/>
      <dgm:t>
        <a:bodyPr/>
        <a:lstStyle/>
        <a:p>
          <a:endParaRPr lang="en-US"/>
        </a:p>
      </dgm:t>
    </dgm:pt>
    <dgm:pt modelId="{BD5A238C-7AA8-41EF-ACB5-A0C52EA8F293}" type="pres">
      <dgm:prSet presAssocID="{48F41A62-4F77-4E1D-A2DF-16705EC8D7D2}" presName="vert0" presStyleCnt="0">
        <dgm:presLayoutVars>
          <dgm:dir/>
          <dgm:animOne val="branch"/>
          <dgm:animLvl val="lvl"/>
        </dgm:presLayoutVars>
      </dgm:prSet>
      <dgm:spPr/>
    </dgm:pt>
    <dgm:pt modelId="{3CC930E7-35B0-43D4-893B-4DB1FFB74F7B}" type="pres">
      <dgm:prSet presAssocID="{31B30452-DD8B-4EC5-8E71-A7C51D1FA264}" presName="thickLine" presStyleLbl="alignNode1" presStyleIdx="0" presStyleCnt="3"/>
      <dgm:spPr/>
    </dgm:pt>
    <dgm:pt modelId="{E9B7FE73-949E-4C70-AD93-6D6BBE8B80B0}" type="pres">
      <dgm:prSet presAssocID="{31B30452-DD8B-4EC5-8E71-A7C51D1FA264}" presName="horz1" presStyleCnt="0"/>
      <dgm:spPr/>
    </dgm:pt>
    <dgm:pt modelId="{2B47950F-4F5D-4AA3-87C3-A480DD68DE56}" type="pres">
      <dgm:prSet presAssocID="{31B30452-DD8B-4EC5-8E71-A7C51D1FA264}" presName="tx1" presStyleLbl="revTx" presStyleIdx="0" presStyleCnt="3"/>
      <dgm:spPr/>
    </dgm:pt>
    <dgm:pt modelId="{C8F1AF65-CCE9-4CE3-8C42-5164FF153BF2}" type="pres">
      <dgm:prSet presAssocID="{31B30452-DD8B-4EC5-8E71-A7C51D1FA264}" presName="vert1" presStyleCnt="0"/>
      <dgm:spPr/>
    </dgm:pt>
    <dgm:pt modelId="{6FDAC86C-FF50-44A7-8B7C-F66F5A741493}" type="pres">
      <dgm:prSet presAssocID="{D43D5B09-55B3-45AA-83D0-7403F81707E0}" presName="thickLine" presStyleLbl="alignNode1" presStyleIdx="1" presStyleCnt="3"/>
      <dgm:spPr/>
    </dgm:pt>
    <dgm:pt modelId="{61EC7A12-7495-481E-AC21-023C6CB6CB02}" type="pres">
      <dgm:prSet presAssocID="{D43D5B09-55B3-45AA-83D0-7403F81707E0}" presName="horz1" presStyleCnt="0"/>
      <dgm:spPr/>
    </dgm:pt>
    <dgm:pt modelId="{30358EBF-7937-4492-BDDD-098322A12C7C}" type="pres">
      <dgm:prSet presAssocID="{D43D5B09-55B3-45AA-83D0-7403F81707E0}" presName="tx1" presStyleLbl="revTx" presStyleIdx="1" presStyleCnt="3"/>
      <dgm:spPr/>
    </dgm:pt>
    <dgm:pt modelId="{49511853-A73A-4DA6-ABD4-5C5038D44162}" type="pres">
      <dgm:prSet presAssocID="{D43D5B09-55B3-45AA-83D0-7403F81707E0}" presName="vert1" presStyleCnt="0"/>
      <dgm:spPr/>
    </dgm:pt>
    <dgm:pt modelId="{5AC379E0-DC5B-47D3-A8F1-D3583592A7EE}" type="pres">
      <dgm:prSet presAssocID="{FFB93D90-0583-4C8E-BF33-4CBBB2C10E0E}" presName="thickLine" presStyleLbl="alignNode1" presStyleIdx="2" presStyleCnt="3"/>
      <dgm:spPr/>
    </dgm:pt>
    <dgm:pt modelId="{53B9DCBC-61EC-4B0C-B1C7-8B569AFCAD51}" type="pres">
      <dgm:prSet presAssocID="{FFB93D90-0583-4C8E-BF33-4CBBB2C10E0E}" presName="horz1" presStyleCnt="0"/>
      <dgm:spPr/>
    </dgm:pt>
    <dgm:pt modelId="{EB1F1EF8-00DB-4E79-9CA0-E031EEDCF984}" type="pres">
      <dgm:prSet presAssocID="{FFB93D90-0583-4C8E-BF33-4CBBB2C10E0E}" presName="tx1" presStyleLbl="revTx" presStyleIdx="2" presStyleCnt="3"/>
      <dgm:spPr/>
    </dgm:pt>
    <dgm:pt modelId="{BE61A0BB-C0EB-4CB0-9309-1528D71ABB23}" type="pres">
      <dgm:prSet presAssocID="{FFB93D90-0583-4C8E-BF33-4CBBB2C10E0E}" presName="vert1" presStyleCnt="0"/>
      <dgm:spPr/>
    </dgm:pt>
  </dgm:ptLst>
  <dgm:cxnLst>
    <dgm:cxn modelId="{5107BB11-7E8D-4AD3-80E7-2AA80498F1E6}" type="presOf" srcId="{48F41A62-4F77-4E1D-A2DF-16705EC8D7D2}" destId="{BD5A238C-7AA8-41EF-ACB5-A0C52EA8F293}" srcOrd="0" destOrd="0" presId="urn:microsoft.com/office/officeart/2008/layout/LinedList"/>
    <dgm:cxn modelId="{DA49F325-85C6-4543-A384-8577BA53F00F}" srcId="{48F41A62-4F77-4E1D-A2DF-16705EC8D7D2}" destId="{FFB93D90-0583-4C8E-BF33-4CBBB2C10E0E}" srcOrd="2" destOrd="0" parTransId="{9D60E8FB-F6DB-440D-B3DA-8FF19A34B7DE}" sibTransId="{E4771F12-F790-4E24-B8A2-480970DB7E32}"/>
    <dgm:cxn modelId="{B042D628-C575-4CA9-98ED-0F0EA46B2500}" type="presOf" srcId="{31B30452-DD8B-4EC5-8E71-A7C51D1FA264}" destId="{2B47950F-4F5D-4AA3-87C3-A480DD68DE56}" srcOrd="0" destOrd="0" presId="urn:microsoft.com/office/officeart/2008/layout/LinedList"/>
    <dgm:cxn modelId="{40B78C61-8228-47B9-84EE-9C171B861F1A}" srcId="{48F41A62-4F77-4E1D-A2DF-16705EC8D7D2}" destId="{31B30452-DD8B-4EC5-8E71-A7C51D1FA264}" srcOrd="0" destOrd="0" parTransId="{0C8DA700-7B50-40B9-881B-612798106D1F}" sibTransId="{08569C10-881E-42DB-9186-02E5C90F6451}"/>
    <dgm:cxn modelId="{7338D7F6-DDFE-4095-9DE3-F4D9EF4B077B}" type="presOf" srcId="{FFB93D90-0583-4C8E-BF33-4CBBB2C10E0E}" destId="{EB1F1EF8-00DB-4E79-9CA0-E031EEDCF984}" srcOrd="0" destOrd="0" presId="urn:microsoft.com/office/officeart/2008/layout/LinedList"/>
    <dgm:cxn modelId="{1B5DF3F7-42FB-4E2D-A7B2-62F3AA377510}" srcId="{48F41A62-4F77-4E1D-A2DF-16705EC8D7D2}" destId="{D43D5B09-55B3-45AA-83D0-7403F81707E0}" srcOrd="1" destOrd="0" parTransId="{941E96B3-67FD-47BD-AD3C-2E9B67F31734}" sibTransId="{9B849A03-0742-4307-A54E-45A616DBB6DA}"/>
    <dgm:cxn modelId="{676784F8-7D17-4759-A45A-7D8D0D2443E1}" type="presOf" srcId="{D43D5B09-55B3-45AA-83D0-7403F81707E0}" destId="{30358EBF-7937-4492-BDDD-098322A12C7C}" srcOrd="0" destOrd="0" presId="urn:microsoft.com/office/officeart/2008/layout/LinedList"/>
    <dgm:cxn modelId="{1D231D65-AE0D-47AB-93AF-18561144F2B5}" type="presParOf" srcId="{BD5A238C-7AA8-41EF-ACB5-A0C52EA8F293}" destId="{3CC930E7-35B0-43D4-893B-4DB1FFB74F7B}" srcOrd="0" destOrd="0" presId="urn:microsoft.com/office/officeart/2008/layout/LinedList"/>
    <dgm:cxn modelId="{6BACBEE8-E43E-4978-A5B0-149070F7C438}" type="presParOf" srcId="{BD5A238C-7AA8-41EF-ACB5-A0C52EA8F293}" destId="{E9B7FE73-949E-4C70-AD93-6D6BBE8B80B0}" srcOrd="1" destOrd="0" presId="urn:microsoft.com/office/officeart/2008/layout/LinedList"/>
    <dgm:cxn modelId="{B8102905-6C0A-48E4-B2AB-BB61D6F45733}" type="presParOf" srcId="{E9B7FE73-949E-4C70-AD93-6D6BBE8B80B0}" destId="{2B47950F-4F5D-4AA3-87C3-A480DD68DE56}" srcOrd="0" destOrd="0" presId="urn:microsoft.com/office/officeart/2008/layout/LinedList"/>
    <dgm:cxn modelId="{1D92124F-038E-4EA7-BF13-4523D2196AEB}" type="presParOf" srcId="{E9B7FE73-949E-4C70-AD93-6D6BBE8B80B0}" destId="{C8F1AF65-CCE9-4CE3-8C42-5164FF153BF2}" srcOrd="1" destOrd="0" presId="urn:microsoft.com/office/officeart/2008/layout/LinedList"/>
    <dgm:cxn modelId="{75F3CE12-D32F-426E-B939-44493B73DA04}" type="presParOf" srcId="{BD5A238C-7AA8-41EF-ACB5-A0C52EA8F293}" destId="{6FDAC86C-FF50-44A7-8B7C-F66F5A741493}" srcOrd="2" destOrd="0" presId="urn:microsoft.com/office/officeart/2008/layout/LinedList"/>
    <dgm:cxn modelId="{46696233-483D-4AED-80A5-AB469B1D49CF}" type="presParOf" srcId="{BD5A238C-7AA8-41EF-ACB5-A0C52EA8F293}" destId="{61EC7A12-7495-481E-AC21-023C6CB6CB02}" srcOrd="3" destOrd="0" presId="urn:microsoft.com/office/officeart/2008/layout/LinedList"/>
    <dgm:cxn modelId="{F71241D9-18CF-4D75-B226-C879BF4E76F6}" type="presParOf" srcId="{61EC7A12-7495-481E-AC21-023C6CB6CB02}" destId="{30358EBF-7937-4492-BDDD-098322A12C7C}" srcOrd="0" destOrd="0" presId="urn:microsoft.com/office/officeart/2008/layout/LinedList"/>
    <dgm:cxn modelId="{7937FAE6-2D6D-4822-8894-659691DDF88B}" type="presParOf" srcId="{61EC7A12-7495-481E-AC21-023C6CB6CB02}" destId="{49511853-A73A-4DA6-ABD4-5C5038D44162}" srcOrd="1" destOrd="0" presId="urn:microsoft.com/office/officeart/2008/layout/LinedList"/>
    <dgm:cxn modelId="{D8DA9F0A-619E-47C8-9EE8-5BEB2E2DBAFD}" type="presParOf" srcId="{BD5A238C-7AA8-41EF-ACB5-A0C52EA8F293}" destId="{5AC379E0-DC5B-47D3-A8F1-D3583592A7EE}" srcOrd="4" destOrd="0" presId="urn:microsoft.com/office/officeart/2008/layout/LinedList"/>
    <dgm:cxn modelId="{EF383E95-0457-45E3-B973-510944E576E9}" type="presParOf" srcId="{BD5A238C-7AA8-41EF-ACB5-A0C52EA8F293}" destId="{53B9DCBC-61EC-4B0C-B1C7-8B569AFCAD51}" srcOrd="5" destOrd="0" presId="urn:microsoft.com/office/officeart/2008/layout/LinedList"/>
    <dgm:cxn modelId="{F03116AF-2CBC-4D6A-B318-07EC5E5619F6}" type="presParOf" srcId="{53B9DCBC-61EC-4B0C-B1C7-8B569AFCAD51}" destId="{EB1F1EF8-00DB-4E79-9CA0-E031EEDCF984}" srcOrd="0" destOrd="0" presId="urn:microsoft.com/office/officeart/2008/layout/LinedList"/>
    <dgm:cxn modelId="{C61E8BBF-1F0C-4FDD-B95F-DB99A149D976}" type="presParOf" srcId="{53B9DCBC-61EC-4B0C-B1C7-8B569AFCAD51}" destId="{BE61A0BB-C0EB-4CB0-9309-1528D71ABB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12306-5AA9-41FC-BDE8-6A1C0F8C39B2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0407DC-D427-43DE-B8C5-499467983A33}">
      <dgm:prSet/>
      <dgm:spPr/>
      <dgm:t>
        <a:bodyPr/>
        <a:lstStyle/>
        <a:p>
          <a:r>
            <a:rPr lang="en-US"/>
            <a:t>EXPLORE</a:t>
          </a:r>
        </a:p>
      </dgm:t>
    </dgm:pt>
    <dgm:pt modelId="{06A203EA-F9E7-4696-BA87-3C9FA2381460}" type="parTrans" cxnId="{81F3206B-F591-4BB8-88F7-2CBF70B4E072}">
      <dgm:prSet/>
      <dgm:spPr/>
      <dgm:t>
        <a:bodyPr/>
        <a:lstStyle/>
        <a:p>
          <a:endParaRPr lang="en-US"/>
        </a:p>
      </dgm:t>
    </dgm:pt>
    <dgm:pt modelId="{4D52E67D-5E1C-40AB-B1E9-9808F07B9898}" type="sibTrans" cxnId="{81F3206B-F591-4BB8-88F7-2CBF70B4E072}">
      <dgm:prSet/>
      <dgm:spPr/>
      <dgm:t>
        <a:bodyPr/>
        <a:lstStyle/>
        <a:p>
          <a:endParaRPr lang="en-US"/>
        </a:p>
      </dgm:t>
    </dgm:pt>
    <dgm:pt modelId="{9C721689-0B47-49E7-B420-DA378C170AEA}">
      <dgm:prSet/>
      <dgm:spPr/>
      <dgm:t>
        <a:bodyPr/>
        <a:lstStyle/>
        <a:p>
          <a:r>
            <a:rPr lang="en-US" dirty="0"/>
            <a:t>Explore the story of Jonathan’s defense of David when David was opposed by Saul</a:t>
          </a:r>
        </a:p>
      </dgm:t>
    </dgm:pt>
    <dgm:pt modelId="{9C4BF525-F69B-4F7E-BB2F-02531EA733F6}" type="parTrans" cxnId="{954417C9-D944-4383-A308-75137B86CE5E}">
      <dgm:prSet/>
      <dgm:spPr/>
      <dgm:t>
        <a:bodyPr/>
        <a:lstStyle/>
        <a:p>
          <a:endParaRPr lang="en-US"/>
        </a:p>
      </dgm:t>
    </dgm:pt>
    <dgm:pt modelId="{06C2E94B-637D-4722-AB50-097822CFD4E5}" type="sibTrans" cxnId="{954417C9-D944-4383-A308-75137B86CE5E}">
      <dgm:prSet/>
      <dgm:spPr/>
      <dgm:t>
        <a:bodyPr/>
        <a:lstStyle/>
        <a:p>
          <a:endParaRPr lang="en-US"/>
        </a:p>
      </dgm:t>
    </dgm:pt>
    <dgm:pt modelId="{6A6960CA-0321-445D-8C07-EA343515C06C}">
      <dgm:prSet/>
      <dgm:spPr/>
      <dgm:t>
        <a:bodyPr/>
        <a:lstStyle/>
        <a:p>
          <a:r>
            <a:rPr lang="en-US"/>
            <a:t>LONG</a:t>
          </a:r>
        </a:p>
      </dgm:t>
    </dgm:pt>
    <dgm:pt modelId="{0C4EA174-1E22-4C6E-9424-78CD94E0A2EE}" type="parTrans" cxnId="{F81DF8E7-159B-4579-A68E-1583B25F2E5D}">
      <dgm:prSet/>
      <dgm:spPr/>
      <dgm:t>
        <a:bodyPr/>
        <a:lstStyle/>
        <a:p>
          <a:endParaRPr lang="en-US"/>
        </a:p>
      </dgm:t>
    </dgm:pt>
    <dgm:pt modelId="{C769F708-570B-4527-BCA0-71812923A6F5}" type="sibTrans" cxnId="{F81DF8E7-159B-4579-A68E-1583B25F2E5D}">
      <dgm:prSet/>
      <dgm:spPr/>
      <dgm:t>
        <a:bodyPr/>
        <a:lstStyle/>
        <a:p>
          <a:endParaRPr lang="en-US"/>
        </a:p>
      </dgm:t>
    </dgm:pt>
    <dgm:pt modelId="{2521A4BE-7ECF-421B-BA74-B62D6062106F}">
      <dgm:prSet/>
      <dgm:spPr/>
      <dgm:t>
        <a:bodyPr/>
        <a:lstStyle/>
        <a:p>
          <a:r>
            <a:rPr lang="en-US" dirty="0"/>
            <a:t>Long for love and justice within the family and beyond</a:t>
          </a:r>
        </a:p>
      </dgm:t>
    </dgm:pt>
    <dgm:pt modelId="{2CCC6231-6D84-4CAA-B657-52C712EE26C9}" type="parTrans" cxnId="{2B162923-D427-46C8-9F2A-789412278E43}">
      <dgm:prSet/>
      <dgm:spPr/>
      <dgm:t>
        <a:bodyPr/>
        <a:lstStyle/>
        <a:p>
          <a:endParaRPr lang="en-US"/>
        </a:p>
      </dgm:t>
    </dgm:pt>
    <dgm:pt modelId="{10B020CF-B25D-44CC-B4CF-FA700CE99D2F}" type="sibTrans" cxnId="{2B162923-D427-46C8-9F2A-789412278E43}">
      <dgm:prSet/>
      <dgm:spPr/>
      <dgm:t>
        <a:bodyPr/>
        <a:lstStyle/>
        <a:p>
          <a:endParaRPr lang="en-US"/>
        </a:p>
      </dgm:t>
    </dgm:pt>
    <dgm:pt modelId="{FDEC61DD-0185-4B61-AD3A-12DBF2FA0A37}">
      <dgm:prSet/>
      <dgm:spPr/>
      <dgm:t>
        <a:bodyPr/>
        <a:lstStyle/>
        <a:p>
          <a:r>
            <a:rPr lang="en-US"/>
            <a:t>GROW</a:t>
          </a:r>
        </a:p>
      </dgm:t>
    </dgm:pt>
    <dgm:pt modelId="{A6F81C3C-B5AB-480B-8399-478DEC4A4255}" type="parTrans" cxnId="{D4ADBD49-D5AA-4AAC-B75D-5D706C44755B}">
      <dgm:prSet/>
      <dgm:spPr/>
      <dgm:t>
        <a:bodyPr/>
        <a:lstStyle/>
        <a:p>
          <a:endParaRPr lang="en-US"/>
        </a:p>
      </dgm:t>
    </dgm:pt>
    <dgm:pt modelId="{CCA35D9D-CBEB-4600-B763-6265331AA8D6}" type="sibTrans" cxnId="{D4ADBD49-D5AA-4AAC-B75D-5D706C44755B}">
      <dgm:prSet/>
      <dgm:spPr/>
      <dgm:t>
        <a:bodyPr/>
        <a:lstStyle/>
        <a:p>
          <a:endParaRPr lang="en-US"/>
        </a:p>
      </dgm:t>
    </dgm:pt>
    <dgm:pt modelId="{539F2AD4-1159-4729-8BAB-D2DC42EF4702}">
      <dgm:prSet/>
      <dgm:spPr/>
      <dgm:t>
        <a:bodyPr/>
        <a:lstStyle/>
        <a:p>
          <a:r>
            <a:rPr lang="en-US" dirty="0"/>
            <a:t>Grow in love and devotion for justice for others</a:t>
          </a:r>
        </a:p>
      </dgm:t>
    </dgm:pt>
    <dgm:pt modelId="{2D95F2D9-DDF5-4646-9C10-165F7472E4DE}" type="parTrans" cxnId="{2B060809-8FAC-418D-9272-2D89CF127343}">
      <dgm:prSet/>
      <dgm:spPr/>
      <dgm:t>
        <a:bodyPr/>
        <a:lstStyle/>
        <a:p>
          <a:endParaRPr lang="en-US"/>
        </a:p>
      </dgm:t>
    </dgm:pt>
    <dgm:pt modelId="{BBCC359D-5824-4AB7-B09B-D00E3F108A3C}" type="sibTrans" cxnId="{2B060809-8FAC-418D-9272-2D89CF127343}">
      <dgm:prSet/>
      <dgm:spPr/>
      <dgm:t>
        <a:bodyPr/>
        <a:lstStyle/>
        <a:p>
          <a:endParaRPr lang="en-US"/>
        </a:p>
      </dgm:t>
    </dgm:pt>
    <dgm:pt modelId="{9C7B8241-E3A1-444E-B5F9-D021CD12DE52}" type="pres">
      <dgm:prSet presAssocID="{E9012306-5AA9-41FC-BDE8-6A1C0F8C39B2}" presName="Name0" presStyleCnt="0">
        <dgm:presLayoutVars>
          <dgm:dir/>
          <dgm:animLvl val="lvl"/>
          <dgm:resizeHandles val="exact"/>
        </dgm:presLayoutVars>
      </dgm:prSet>
      <dgm:spPr/>
    </dgm:pt>
    <dgm:pt modelId="{11F82306-3C97-4C76-AD07-8A11E8DB3363}" type="pres">
      <dgm:prSet presAssocID="{F30407DC-D427-43DE-B8C5-499467983A33}" presName="linNode" presStyleCnt="0"/>
      <dgm:spPr/>
    </dgm:pt>
    <dgm:pt modelId="{52AF781C-6D4B-43AB-BCAB-DC48D837827C}" type="pres">
      <dgm:prSet presAssocID="{F30407DC-D427-43DE-B8C5-499467983A3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3233750-E400-4DE6-BFFA-69377B384ABA}" type="pres">
      <dgm:prSet presAssocID="{F30407DC-D427-43DE-B8C5-499467983A33}" presName="descendantText" presStyleLbl="alignAccFollowNode1" presStyleIdx="0" presStyleCnt="3">
        <dgm:presLayoutVars>
          <dgm:bulletEnabled val="1"/>
        </dgm:presLayoutVars>
      </dgm:prSet>
      <dgm:spPr/>
    </dgm:pt>
    <dgm:pt modelId="{15668914-9103-40FA-B4E4-39B6220D07AD}" type="pres">
      <dgm:prSet presAssocID="{4D52E67D-5E1C-40AB-B1E9-9808F07B9898}" presName="sp" presStyleCnt="0"/>
      <dgm:spPr/>
    </dgm:pt>
    <dgm:pt modelId="{EB4EC621-D67F-49CF-A3C2-7E2049D515B3}" type="pres">
      <dgm:prSet presAssocID="{6A6960CA-0321-445D-8C07-EA343515C06C}" presName="linNode" presStyleCnt="0"/>
      <dgm:spPr/>
    </dgm:pt>
    <dgm:pt modelId="{A8B7D563-1B6C-480F-AB9C-66B02D26BD43}" type="pres">
      <dgm:prSet presAssocID="{6A6960CA-0321-445D-8C07-EA343515C06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7276F4F-9B54-4C44-9411-B62E5B57D979}" type="pres">
      <dgm:prSet presAssocID="{6A6960CA-0321-445D-8C07-EA343515C06C}" presName="descendantText" presStyleLbl="alignAccFollowNode1" presStyleIdx="1" presStyleCnt="3">
        <dgm:presLayoutVars>
          <dgm:bulletEnabled val="1"/>
        </dgm:presLayoutVars>
      </dgm:prSet>
      <dgm:spPr/>
    </dgm:pt>
    <dgm:pt modelId="{0FAD78E8-98D5-4713-9D7D-35AC9DCF3404}" type="pres">
      <dgm:prSet presAssocID="{C769F708-570B-4527-BCA0-71812923A6F5}" presName="sp" presStyleCnt="0"/>
      <dgm:spPr/>
    </dgm:pt>
    <dgm:pt modelId="{9B2BB351-E447-45FE-A9DD-7ECE1895D993}" type="pres">
      <dgm:prSet presAssocID="{FDEC61DD-0185-4B61-AD3A-12DBF2FA0A37}" presName="linNode" presStyleCnt="0"/>
      <dgm:spPr/>
    </dgm:pt>
    <dgm:pt modelId="{0CAFA4FB-1D12-45A5-A5D7-155F5F4F4664}" type="pres">
      <dgm:prSet presAssocID="{FDEC61DD-0185-4B61-AD3A-12DBF2FA0A3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F797204-34A6-47BD-B19C-BBF73BA9AE51}" type="pres">
      <dgm:prSet presAssocID="{FDEC61DD-0185-4B61-AD3A-12DBF2FA0A3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B060809-8FAC-418D-9272-2D89CF127343}" srcId="{FDEC61DD-0185-4B61-AD3A-12DBF2FA0A37}" destId="{539F2AD4-1159-4729-8BAB-D2DC42EF4702}" srcOrd="0" destOrd="0" parTransId="{2D95F2D9-DDF5-4646-9C10-165F7472E4DE}" sibTransId="{BBCC359D-5824-4AB7-B09B-D00E3F108A3C}"/>
    <dgm:cxn modelId="{3A52300A-4CD4-4960-9896-7DAFFE2D952A}" type="presOf" srcId="{FDEC61DD-0185-4B61-AD3A-12DBF2FA0A37}" destId="{0CAFA4FB-1D12-45A5-A5D7-155F5F4F4664}" srcOrd="0" destOrd="0" presId="urn:microsoft.com/office/officeart/2005/8/layout/vList5"/>
    <dgm:cxn modelId="{12DE010D-A58C-49B7-93D9-6511228EAE6A}" type="presOf" srcId="{6A6960CA-0321-445D-8C07-EA343515C06C}" destId="{A8B7D563-1B6C-480F-AB9C-66B02D26BD43}" srcOrd="0" destOrd="0" presId="urn:microsoft.com/office/officeart/2005/8/layout/vList5"/>
    <dgm:cxn modelId="{2E4A461A-6D92-4E42-A28A-34F2F293C05E}" type="presOf" srcId="{9C721689-0B47-49E7-B420-DA378C170AEA}" destId="{C3233750-E400-4DE6-BFFA-69377B384ABA}" srcOrd="0" destOrd="0" presId="urn:microsoft.com/office/officeart/2005/8/layout/vList5"/>
    <dgm:cxn modelId="{2B162923-D427-46C8-9F2A-789412278E43}" srcId="{6A6960CA-0321-445D-8C07-EA343515C06C}" destId="{2521A4BE-7ECF-421B-BA74-B62D6062106F}" srcOrd="0" destOrd="0" parTransId="{2CCC6231-6D84-4CAA-B657-52C712EE26C9}" sibTransId="{10B020CF-B25D-44CC-B4CF-FA700CE99D2F}"/>
    <dgm:cxn modelId="{D4ADBD49-D5AA-4AAC-B75D-5D706C44755B}" srcId="{E9012306-5AA9-41FC-BDE8-6A1C0F8C39B2}" destId="{FDEC61DD-0185-4B61-AD3A-12DBF2FA0A37}" srcOrd="2" destOrd="0" parTransId="{A6F81C3C-B5AB-480B-8399-478DEC4A4255}" sibTransId="{CCA35D9D-CBEB-4600-B763-6265331AA8D6}"/>
    <dgm:cxn modelId="{81F3206B-F591-4BB8-88F7-2CBF70B4E072}" srcId="{E9012306-5AA9-41FC-BDE8-6A1C0F8C39B2}" destId="{F30407DC-D427-43DE-B8C5-499467983A33}" srcOrd="0" destOrd="0" parTransId="{06A203EA-F9E7-4696-BA87-3C9FA2381460}" sibTransId="{4D52E67D-5E1C-40AB-B1E9-9808F07B9898}"/>
    <dgm:cxn modelId="{36DF1382-C43D-43B1-9AE7-AC47FEAA764D}" type="presOf" srcId="{E9012306-5AA9-41FC-BDE8-6A1C0F8C39B2}" destId="{9C7B8241-E3A1-444E-B5F9-D021CD12DE52}" srcOrd="0" destOrd="0" presId="urn:microsoft.com/office/officeart/2005/8/layout/vList5"/>
    <dgm:cxn modelId="{830BBCC0-5053-482B-AE17-A60C1B2977DF}" type="presOf" srcId="{F30407DC-D427-43DE-B8C5-499467983A33}" destId="{52AF781C-6D4B-43AB-BCAB-DC48D837827C}" srcOrd="0" destOrd="0" presId="urn:microsoft.com/office/officeart/2005/8/layout/vList5"/>
    <dgm:cxn modelId="{954417C9-D944-4383-A308-75137B86CE5E}" srcId="{F30407DC-D427-43DE-B8C5-499467983A33}" destId="{9C721689-0B47-49E7-B420-DA378C170AEA}" srcOrd="0" destOrd="0" parTransId="{9C4BF525-F69B-4F7E-BB2F-02531EA733F6}" sibTransId="{06C2E94B-637D-4722-AB50-097822CFD4E5}"/>
    <dgm:cxn modelId="{E5581CD9-6C4A-45BE-B46E-BC787EA583A1}" type="presOf" srcId="{539F2AD4-1159-4729-8BAB-D2DC42EF4702}" destId="{1F797204-34A6-47BD-B19C-BBF73BA9AE51}" srcOrd="0" destOrd="0" presId="urn:microsoft.com/office/officeart/2005/8/layout/vList5"/>
    <dgm:cxn modelId="{F81DF8E7-159B-4579-A68E-1583B25F2E5D}" srcId="{E9012306-5AA9-41FC-BDE8-6A1C0F8C39B2}" destId="{6A6960CA-0321-445D-8C07-EA343515C06C}" srcOrd="1" destOrd="0" parTransId="{0C4EA174-1E22-4C6E-9424-78CD94E0A2EE}" sibTransId="{C769F708-570B-4527-BCA0-71812923A6F5}"/>
    <dgm:cxn modelId="{EA5955F3-234C-43D3-A6D4-B60210580562}" type="presOf" srcId="{2521A4BE-7ECF-421B-BA74-B62D6062106F}" destId="{F7276F4F-9B54-4C44-9411-B62E5B57D979}" srcOrd="0" destOrd="0" presId="urn:microsoft.com/office/officeart/2005/8/layout/vList5"/>
    <dgm:cxn modelId="{A97DA294-4923-4752-B2D8-A1955C5BEDC5}" type="presParOf" srcId="{9C7B8241-E3A1-444E-B5F9-D021CD12DE52}" destId="{11F82306-3C97-4C76-AD07-8A11E8DB3363}" srcOrd="0" destOrd="0" presId="urn:microsoft.com/office/officeart/2005/8/layout/vList5"/>
    <dgm:cxn modelId="{C48402BD-714E-4AFB-B303-93CC092A6330}" type="presParOf" srcId="{11F82306-3C97-4C76-AD07-8A11E8DB3363}" destId="{52AF781C-6D4B-43AB-BCAB-DC48D837827C}" srcOrd="0" destOrd="0" presId="urn:microsoft.com/office/officeart/2005/8/layout/vList5"/>
    <dgm:cxn modelId="{4C68463E-C3B5-419F-9A9D-FADD31EC6F35}" type="presParOf" srcId="{11F82306-3C97-4C76-AD07-8A11E8DB3363}" destId="{C3233750-E400-4DE6-BFFA-69377B384ABA}" srcOrd="1" destOrd="0" presId="urn:microsoft.com/office/officeart/2005/8/layout/vList5"/>
    <dgm:cxn modelId="{42212322-21C8-478F-B5E8-24D20B3EDAE6}" type="presParOf" srcId="{9C7B8241-E3A1-444E-B5F9-D021CD12DE52}" destId="{15668914-9103-40FA-B4E4-39B6220D07AD}" srcOrd="1" destOrd="0" presId="urn:microsoft.com/office/officeart/2005/8/layout/vList5"/>
    <dgm:cxn modelId="{513E14D9-B91B-4C2D-8188-6E1BACE972E9}" type="presParOf" srcId="{9C7B8241-E3A1-444E-B5F9-D021CD12DE52}" destId="{EB4EC621-D67F-49CF-A3C2-7E2049D515B3}" srcOrd="2" destOrd="0" presId="urn:microsoft.com/office/officeart/2005/8/layout/vList5"/>
    <dgm:cxn modelId="{F6586010-5687-4BBB-B1B1-C67A98D76B9F}" type="presParOf" srcId="{EB4EC621-D67F-49CF-A3C2-7E2049D515B3}" destId="{A8B7D563-1B6C-480F-AB9C-66B02D26BD43}" srcOrd="0" destOrd="0" presId="urn:microsoft.com/office/officeart/2005/8/layout/vList5"/>
    <dgm:cxn modelId="{C75EDBE1-CBE2-41DA-8B3F-FD86A492271B}" type="presParOf" srcId="{EB4EC621-D67F-49CF-A3C2-7E2049D515B3}" destId="{F7276F4F-9B54-4C44-9411-B62E5B57D979}" srcOrd="1" destOrd="0" presId="urn:microsoft.com/office/officeart/2005/8/layout/vList5"/>
    <dgm:cxn modelId="{0CD5345B-7A9E-47AC-BC89-476F16743639}" type="presParOf" srcId="{9C7B8241-E3A1-444E-B5F9-D021CD12DE52}" destId="{0FAD78E8-98D5-4713-9D7D-35AC9DCF3404}" srcOrd="3" destOrd="0" presId="urn:microsoft.com/office/officeart/2005/8/layout/vList5"/>
    <dgm:cxn modelId="{2BF0D180-08DF-4F99-94A6-2842C7AB805E}" type="presParOf" srcId="{9C7B8241-E3A1-444E-B5F9-D021CD12DE52}" destId="{9B2BB351-E447-45FE-A9DD-7ECE1895D993}" srcOrd="4" destOrd="0" presId="urn:microsoft.com/office/officeart/2005/8/layout/vList5"/>
    <dgm:cxn modelId="{4E9363A2-EEC7-4CE6-8E5D-507B9EAFFF11}" type="presParOf" srcId="{9B2BB351-E447-45FE-A9DD-7ECE1895D993}" destId="{0CAFA4FB-1D12-45A5-A5D7-155F5F4F4664}" srcOrd="0" destOrd="0" presId="urn:microsoft.com/office/officeart/2005/8/layout/vList5"/>
    <dgm:cxn modelId="{207A0D7F-A957-4A00-B65A-FEEF1ADFCD96}" type="presParOf" srcId="{9B2BB351-E447-45FE-A9DD-7ECE1895D993}" destId="{1F797204-34A6-47BD-B19C-BBF73BA9AE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930E7-35B0-43D4-893B-4DB1FFB74F7B}">
      <dsp:nvSpPr>
        <dsp:cNvPr id="0" name=""/>
        <dsp:cNvSpPr/>
      </dsp:nvSpPr>
      <dsp:spPr>
        <a:xfrm>
          <a:off x="0" y="1947"/>
          <a:ext cx="606622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47950F-4F5D-4AA3-87C3-A480DD68DE56}">
      <dsp:nvSpPr>
        <dsp:cNvPr id="0" name=""/>
        <dsp:cNvSpPr/>
      </dsp:nvSpPr>
      <dsp:spPr>
        <a:xfrm>
          <a:off x="0" y="1947"/>
          <a:ext cx="6066223" cy="132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Bible Background:  </a:t>
          </a:r>
          <a:r>
            <a:rPr lang="en-US" sz="2300" b="1" kern="1200" dirty="0"/>
            <a:t>	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	</a:t>
          </a:r>
          <a:r>
            <a:rPr lang="en-US" sz="2400" b="1" kern="1200" dirty="0">
              <a:effectLst/>
            </a:rPr>
            <a:t>1 Samuel 19:1-7, 23:1-18;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	2 Samuel 9</a:t>
          </a:r>
        </a:p>
      </dsp:txBody>
      <dsp:txXfrm>
        <a:off x="0" y="1947"/>
        <a:ext cx="6066223" cy="1328098"/>
      </dsp:txXfrm>
    </dsp:sp>
    <dsp:sp modelId="{6FDAC86C-FF50-44A7-8B7C-F66F5A741493}">
      <dsp:nvSpPr>
        <dsp:cNvPr id="0" name=""/>
        <dsp:cNvSpPr/>
      </dsp:nvSpPr>
      <dsp:spPr>
        <a:xfrm>
          <a:off x="0" y="1330046"/>
          <a:ext cx="6066223" cy="0"/>
        </a:xfrm>
        <a:prstGeom prst="line">
          <a:avLst/>
        </a:prstGeom>
        <a:solidFill>
          <a:schemeClr val="accent5">
            <a:hueOff val="8913275"/>
            <a:satOff val="-23652"/>
            <a:lumOff val="-1275"/>
            <a:alphaOff val="0"/>
          </a:schemeClr>
        </a:solidFill>
        <a:ln w="34925" cap="flat" cmpd="sng" algn="in">
          <a:solidFill>
            <a:schemeClr val="accent5">
              <a:hueOff val="8913275"/>
              <a:satOff val="-23652"/>
              <a:lumOff val="-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358EBF-7937-4492-BDDD-098322A12C7C}">
      <dsp:nvSpPr>
        <dsp:cNvPr id="0" name=""/>
        <dsp:cNvSpPr/>
      </dsp:nvSpPr>
      <dsp:spPr>
        <a:xfrm>
          <a:off x="0" y="1330046"/>
          <a:ext cx="6066223" cy="132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Printed Text: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	</a:t>
          </a:r>
          <a:r>
            <a:rPr lang="en-US" sz="2400" b="1" kern="1200" dirty="0">
              <a:effectLst/>
            </a:rPr>
            <a:t>1 Samuel 19:1-7</a:t>
          </a:r>
        </a:p>
      </dsp:txBody>
      <dsp:txXfrm>
        <a:off x="0" y="1330046"/>
        <a:ext cx="6066223" cy="1328098"/>
      </dsp:txXfrm>
    </dsp:sp>
    <dsp:sp modelId="{5AC379E0-DC5B-47D3-A8F1-D3583592A7EE}">
      <dsp:nvSpPr>
        <dsp:cNvPr id="0" name=""/>
        <dsp:cNvSpPr/>
      </dsp:nvSpPr>
      <dsp:spPr>
        <a:xfrm>
          <a:off x="0" y="2658144"/>
          <a:ext cx="6066223" cy="0"/>
        </a:xfrm>
        <a:prstGeom prst="line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34925" cap="flat" cmpd="sng" algn="in">
          <a:solidFill>
            <a:schemeClr val="accent5">
              <a:hueOff val="17826550"/>
              <a:satOff val="-47304"/>
              <a:lumOff val="-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1F1EF8-00DB-4E79-9CA0-E031EEDCF984}">
      <dsp:nvSpPr>
        <dsp:cNvPr id="0" name=""/>
        <dsp:cNvSpPr/>
      </dsp:nvSpPr>
      <dsp:spPr>
        <a:xfrm>
          <a:off x="0" y="2658144"/>
          <a:ext cx="6066223" cy="132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Devotional Reading: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	</a:t>
          </a:r>
          <a:r>
            <a:rPr lang="en-US" sz="2400" b="1" kern="1200" dirty="0">
              <a:effectLst/>
            </a:rPr>
            <a:t>Matthew 5:43-48</a:t>
          </a:r>
        </a:p>
      </dsp:txBody>
      <dsp:txXfrm>
        <a:off x="0" y="2658144"/>
        <a:ext cx="6066223" cy="1328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33750-E400-4DE6-BFFA-69377B384ABA}">
      <dsp:nvSpPr>
        <dsp:cNvPr id="0" name=""/>
        <dsp:cNvSpPr/>
      </dsp:nvSpPr>
      <dsp:spPr>
        <a:xfrm rot="5400000">
          <a:off x="6067151" y="-2493554"/>
          <a:ext cx="923329" cy="61447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Explore the story of Jonathan’s defense of David when David was opposed by Saul</a:t>
          </a:r>
        </a:p>
      </dsp:txBody>
      <dsp:txXfrm rot="-5400000">
        <a:off x="3456432" y="162238"/>
        <a:ext cx="6099695" cy="833183"/>
      </dsp:txXfrm>
    </dsp:sp>
    <dsp:sp modelId="{52AF781C-6D4B-43AB-BCAB-DC48D837827C}">
      <dsp:nvSpPr>
        <dsp:cNvPr id="0" name=""/>
        <dsp:cNvSpPr/>
      </dsp:nvSpPr>
      <dsp:spPr>
        <a:xfrm>
          <a:off x="0" y="1748"/>
          <a:ext cx="3456432" cy="11541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EXPLORE</a:t>
          </a:r>
        </a:p>
      </dsp:txBody>
      <dsp:txXfrm>
        <a:off x="56342" y="58090"/>
        <a:ext cx="3343748" cy="1041478"/>
      </dsp:txXfrm>
    </dsp:sp>
    <dsp:sp modelId="{F7276F4F-9B54-4C44-9411-B62E5B57D979}">
      <dsp:nvSpPr>
        <dsp:cNvPr id="0" name=""/>
        <dsp:cNvSpPr/>
      </dsp:nvSpPr>
      <dsp:spPr>
        <a:xfrm rot="5400000">
          <a:off x="6067151" y="-1281684"/>
          <a:ext cx="923329" cy="61447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Long for love and justice within the family and beyond</a:t>
          </a:r>
        </a:p>
      </dsp:txBody>
      <dsp:txXfrm rot="-5400000">
        <a:off x="3456432" y="1374108"/>
        <a:ext cx="6099695" cy="833183"/>
      </dsp:txXfrm>
    </dsp:sp>
    <dsp:sp modelId="{A8B7D563-1B6C-480F-AB9C-66B02D26BD43}">
      <dsp:nvSpPr>
        <dsp:cNvPr id="0" name=""/>
        <dsp:cNvSpPr/>
      </dsp:nvSpPr>
      <dsp:spPr>
        <a:xfrm>
          <a:off x="0" y="1213618"/>
          <a:ext cx="3456432" cy="11541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LONG</a:t>
          </a:r>
        </a:p>
      </dsp:txBody>
      <dsp:txXfrm>
        <a:off x="56342" y="1269960"/>
        <a:ext cx="3343748" cy="1041478"/>
      </dsp:txXfrm>
    </dsp:sp>
    <dsp:sp modelId="{1F797204-34A6-47BD-B19C-BBF73BA9AE51}">
      <dsp:nvSpPr>
        <dsp:cNvPr id="0" name=""/>
        <dsp:cNvSpPr/>
      </dsp:nvSpPr>
      <dsp:spPr>
        <a:xfrm rot="5400000">
          <a:off x="6067151" y="-69813"/>
          <a:ext cx="923329" cy="61447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Grow in love and devotion for justice for others</a:t>
          </a:r>
        </a:p>
      </dsp:txBody>
      <dsp:txXfrm rot="-5400000">
        <a:off x="3456432" y="2585979"/>
        <a:ext cx="6099695" cy="833183"/>
      </dsp:txXfrm>
    </dsp:sp>
    <dsp:sp modelId="{0CAFA4FB-1D12-45A5-A5D7-155F5F4F4664}">
      <dsp:nvSpPr>
        <dsp:cNvPr id="0" name=""/>
        <dsp:cNvSpPr/>
      </dsp:nvSpPr>
      <dsp:spPr>
        <a:xfrm>
          <a:off x="0" y="2425489"/>
          <a:ext cx="3456432" cy="11541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GROW</a:t>
          </a:r>
        </a:p>
      </dsp:txBody>
      <dsp:txXfrm>
        <a:off x="56342" y="2481831"/>
        <a:ext cx="3343748" cy="1041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4DACF3E-01D9-3745-B54F-67403B0F703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5D0D7A6-5EBF-1449-BBE0-CFEFBCA9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94906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1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9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550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11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9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96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417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39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148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ixabay.com/en/bible-the-bible-light-book-books-185372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repo.com/fbdzz/pink-hearts-with-white-pape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ruptingthesilence.com/2016/07/03/where-is-the-peace-of-god-today-a-sermon-on-luke-101-11-16-2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ykneethling/454306304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52945-4940-4988-B737-CA8918C1C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7FF87-291E-6A47-81EC-E5EDAB42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291" y="634028"/>
            <a:ext cx="6221689" cy="3732835"/>
          </a:xfrm>
        </p:spPr>
        <p:txBody>
          <a:bodyPr>
            <a:normAutofit/>
          </a:bodyPr>
          <a:lstStyle/>
          <a:p>
            <a:r>
              <a:rPr lang="en-US" b="1"/>
              <a:t>Love and Devotion to</a:t>
            </a:r>
            <a:br>
              <a:rPr lang="en-US" b="1"/>
            </a:br>
            <a:r>
              <a:rPr lang="en-US" b="1"/>
              <a:t> Others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E81ED-0638-3341-B10E-EC2F95D4F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292" y="4436462"/>
            <a:ext cx="6221688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Rev. Dawn Salary</a:t>
            </a:r>
          </a:p>
          <a:p>
            <a:pPr>
              <a:spcAft>
                <a:spcPts val="600"/>
              </a:spcAft>
            </a:pPr>
            <a:r>
              <a:rPr lang="en-US"/>
              <a:t>Second Baptist Church East End</a:t>
            </a:r>
          </a:p>
          <a:p>
            <a:pPr>
              <a:spcAft>
                <a:spcPts val="600"/>
              </a:spcAft>
            </a:pPr>
            <a:r>
              <a:rPr lang="en-US"/>
              <a:t>Newport News, VA 23607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342259F-00CD-4D85-9F44-81EF3042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62928E6C-61B4-4F0E-ADAE-AF6112FDA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3C036C78-2BC7-4810-8D14-EBD0C69E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403" y="2169078"/>
            <a:ext cx="2719859" cy="27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4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FF7DD9D-228D-4B97-A6AC-6D8FB204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F41C5-E996-4545-9F21-972C5272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000" b="1" spc="150" dirty="0"/>
              <a:t>Love and Devotion to Others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AE37DBE-5576-4E27-97C0-75925347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CAF9794-D31F-4F28-8638-046B346AE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14" r="43392" b="-1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</p:spPr>
      </p:pic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D97502B9-93EC-49ED-8104-BFEFF0D04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84252"/>
              </p:ext>
            </p:extLst>
          </p:nvPr>
        </p:nvGraphicFramePr>
        <p:xfrm>
          <a:off x="648368" y="2184009"/>
          <a:ext cx="6066223" cy="398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208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8C37-0771-4E6C-9A77-69C72CE4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173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5000" b="1"/>
              <a:t>Aim for Change</a:t>
            </a:r>
            <a:endParaRPr lang="en-US" sz="5000" b="1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1170DCB-0BAC-4389-9632-BB9C9D68D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63563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30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FF7DD9D-228D-4B97-A6AC-6D8FB204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12D-091E-9945-A796-82A28E07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000" b="1" dirty="0"/>
              <a:t>Keep in Mind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A583CF5F-9086-4BD2-B2F5-2E4E361A8E66}"/>
              </a:ext>
            </a:extLst>
          </p:cNvPr>
          <p:cNvSpPr txBox="1"/>
          <p:nvPr/>
        </p:nvSpPr>
        <p:spPr>
          <a:xfrm>
            <a:off x="504912" y="2590800"/>
            <a:ext cx="6353135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84048" indent="-384048"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US" sz="2500" i="1" dirty="0">
                <a:solidFill>
                  <a:schemeClr val="tx2"/>
                </a:solidFill>
              </a:rPr>
              <a:t>“The next morning Jonathan spoke with his father about David, saying many good things about him. </a:t>
            </a:r>
          </a:p>
          <a:p>
            <a:pPr marL="384048" indent="-384048"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US" sz="2500" i="1" dirty="0">
                <a:solidFill>
                  <a:schemeClr val="tx2"/>
                </a:solidFill>
              </a:rPr>
              <a:t>‘The king must not sin against his servant David,’ Jonathan said. </a:t>
            </a:r>
          </a:p>
          <a:p>
            <a:pPr marL="384048" indent="-384048"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US" sz="2500" i="1" dirty="0">
                <a:solidFill>
                  <a:schemeClr val="tx2"/>
                </a:solidFill>
              </a:rPr>
              <a:t>‘He’s never done anything to harm you.  He has always helped you in any way he could.’” </a:t>
            </a:r>
            <a:endParaRPr lang="en-US" sz="2500" dirty="0">
              <a:solidFill>
                <a:schemeClr val="tx2"/>
              </a:solidFill>
            </a:endParaRPr>
          </a:p>
          <a:p>
            <a:pPr marL="384048" indent="-384048"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(1 Samuel 19:4 NLT)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E37DBE-5576-4E27-97C0-75925347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 descr="A picture containing sitting, table, food, standing&#10;&#10;Description automatically generated">
            <a:extLst>
              <a:ext uri="{FF2B5EF4-FFF2-40B4-BE49-F238E27FC236}">
                <a16:creationId xmlns:a16="http://schemas.microsoft.com/office/drawing/2014/main" id="{F0B926EF-D3DE-434C-A5FF-BB5314ED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98" r="408" b="-1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2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FF7DD9D-228D-4B97-A6AC-6D8FB204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3C61-9ACB-4851-8046-838F428A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Love Tested</a:t>
            </a:r>
            <a:br>
              <a:rPr lang="en-US" dirty="0"/>
            </a:br>
            <a:r>
              <a:rPr lang="en-US" sz="2700" dirty="0"/>
              <a:t>(1 Samuel 19:1-3)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9141-8635-4A40-AB00-23DF1FA9D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34" y="2073226"/>
            <a:ext cx="6911492" cy="4269545"/>
          </a:xfrm>
        </p:spPr>
        <p:txBody>
          <a:bodyPr>
            <a:noAutofit/>
          </a:bodyPr>
          <a:lstStyle/>
          <a:p>
            <a:r>
              <a:rPr lang="en-US" sz="2500" dirty="0"/>
              <a:t>Based on what we know from previous chapters, why did Saul want David to be assassinated? </a:t>
            </a:r>
          </a:p>
          <a:p>
            <a:r>
              <a:rPr lang="en-US" sz="2500" dirty="0"/>
              <a:t>Based on what we know from previous chapters, how would you describe Saul’s character?</a:t>
            </a:r>
          </a:p>
          <a:p>
            <a:r>
              <a:rPr lang="en-US" sz="2500" dirty="0"/>
              <a:t>What did Jonathan do as a response to Saul’s urgings to kill David? </a:t>
            </a:r>
          </a:p>
          <a:p>
            <a:r>
              <a:rPr lang="en-US" sz="2500" dirty="0"/>
              <a:t>Why does Jonathan choose to have the conversation with his father in the field rather than in the throne room/court?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E37DBE-5576-4E27-97C0-75925347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E87BFFC-5B05-4274-BDD4-8411A0FD0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09" r="21862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4455-1B73-4E07-89B6-5A97A2E4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92" y="350959"/>
            <a:ext cx="4226656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dirty="0"/>
              <a:t>Love Intercedes</a:t>
            </a:r>
            <a:br>
              <a:rPr lang="en-US" sz="3400" dirty="0"/>
            </a:br>
            <a:r>
              <a:rPr lang="en-US" sz="3000" dirty="0"/>
              <a:t>(1 Samuel 19:4-7)</a:t>
            </a: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5A4829B7-47EE-4685-ADC0-DE464C22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icture containing object, outdoor, track, train&#10;&#10;Description automatically generated">
            <a:extLst>
              <a:ext uri="{FF2B5EF4-FFF2-40B4-BE49-F238E27FC236}">
                <a16:creationId xmlns:a16="http://schemas.microsoft.com/office/drawing/2014/main" id="{D8232C8B-4146-4067-9916-D41CB58C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3561" y="1093909"/>
            <a:ext cx="6517065" cy="43501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95AB5-EEF3-4D5C-A27E-0EDBD6A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334" y="1485900"/>
            <a:ext cx="4496972" cy="5021141"/>
          </a:xfrm>
        </p:spPr>
        <p:txBody>
          <a:bodyPr>
            <a:normAutofit/>
          </a:bodyPr>
          <a:lstStyle/>
          <a:p>
            <a:r>
              <a:rPr lang="en-US" sz="2500" dirty="0"/>
              <a:t>List the “many good things” that Jonathan said about David.</a:t>
            </a:r>
          </a:p>
          <a:p>
            <a:r>
              <a:rPr lang="en-US" sz="2500" dirty="0"/>
              <a:t>How did Saul respond to Jonathan’s defense of David?</a:t>
            </a:r>
          </a:p>
          <a:p>
            <a:r>
              <a:rPr lang="en-US" sz="2500" dirty="0"/>
              <a:t>What role(s) did Jonathan serve in this lesson?</a:t>
            </a:r>
          </a:p>
          <a:p>
            <a:r>
              <a:rPr lang="en-US" sz="2500" dirty="0"/>
              <a:t>What characteristics would you use to describe Jonathan?</a:t>
            </a:r>
          </a:p>
          <a:p>
            <a:endParaRPr lang="en-US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F36E4-40A1-431C-80B4-DBAB49A52934}"/>
              </a:ext>
            </a:extLst>
          </p:cNvPr>
          <p:cNvSpPr txBox="1"/>
          <p:nvPr/>
        </p:nvSpPr>
        <p:spPr>
          <a:xfrm>
            <a:off x="5046032" y="5243994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nterruptingthesilence.com/2016/07/03/where-is-the-peace-of-god-today-a-sermon-on-luke-101-11-16-2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3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ir, sitting, close, laying&#10;&#10;Description automatically generated">
            <a:extLst>
              <a:ext uri="{FF2B5EF4-FFF2-40B4-BE49-F238E27FC236}">
                <a16:creationId xmlns:a16="http://schemas.microsoft.com/office/drawing/2014/main" id="{374083A8-92EA-4812-B1C7-A500C26A2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07" r="1" b="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CF627C-AB57-4042-8805-913BB9D0D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6447-1563-40E0-8F64-389E8725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Daily Bible Readings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814E5-B8DC-48E9-8500-1A15C550B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4EA9-7F82-4E0B-BF02-7D4B008B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02" y="2171700"/>
            <a:ext cx="11085341" cy="4332849"/>
          </a:xfrm>
        </p:spPr>
        <p:txBody>
          <a:bodyPr>
            <a:noAutofit/>
          </a:bodyPr>
          <a:lstStyle/>
          <a:p>
            <a:r>
              <a:rPr lang="en-US" sz="2400" b="1" dirty="0"/>
              <a:t>MONDAY</a:t>
            </a:r>
            <a:r>
              <a:rPr lang="en-US" sz="2400" dirty="0"/>
              <a:t>: “Timothy, My Brother and Co-Worker” (1 Thessalonians 3:1-6)</a:t>
            </a:r>
          </a:p>
          <a:p>
            <a:r>
              <a:rPr lang="en-US" sz="2400" b="1" dirty="0"/>
              <a:t>TUESDAY</a:t>
            </a:r>
            <a:r>
              <a:rPr lang="en-US" sz="2400" dirty="0"/>
              <a:t>:  “David Slays Philistine with a Stone” (1 Samuel 17:41-51)</a:t>
            </a:r>
          </a:p>
          <a:p>
            <a:r>
              <a:rPr lang="en-US" sz="2400" b="1" dirty="0"/>
              <a:t>WEDNESDAY</a:t>
            </a:r>
            <a:r>
              <a:rPr lang="en-US" sz="2400" dirty="0"/>
              <a:t>: “David and Jonathan Bond Together” (1 Samuel 18:1-5)</a:t>
            </a:r>
          </a:p>
          <a:p>
            <a:r>
              <a:rPr lang="en-US" sz="2400" b="1" dirty="0"/>
              <a:t>THURSDAY</a:t>
            </a:r>
            <a:r>
              <a:rPr lang="en-US" sz="2400" dirty="0"/>
              <a:t>: “Saul Jealous of and Fears David” (1 Samuel 18:12-18)</a:t>
            </a:r>
          </a:p>
          <a:p>
            <a:r>
              <a:rPr lang="en-US" sz="2400" b="1" dirty="0"/>
              <a:t>FRIDAY</a:t>
            </a:r>
            <a:r>
              <a:rPr lang="en-US" sz="2400" dirty="0"/>
              <a:t>: “Jonathan Asserts David as Next King” (1 Samuel 23:14-18)</a:t>
            </a:r>
          </a:p>
          <a:p>
            <a:r>
              <a:rPr lang="en-US" sz="2400" b="1" dirty="0"/>
              <a:t>SATURDAY</a:t>
            </a:r>
            <a:r>
              <a:rPr lang="en-US" sz="2400" dirty="0"/>
              <a:t>: “David Provides for Jonathan’s Son Mephibosheth” (2 Samuel 9:1-10)</a:t>
            </a:r>
          </a:p>
          <a:p>
            <a:r>
              <a:rPr lang="en-US" sz="2400" b="1" dirty="0"/>
              <a:t>SUNDAY</a:t>
            </a:r>
            <a:r>
              <a:rPr lang="en-US" sz="2400" dirty="0"/>
              <a:t>: “Saul Promises to Preserve David’s Life” (1 Samuel 19:1-7)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6C675-2D11-428E-8CC5-D997CD9093CD}"/>
              </a:ext>
            </a:extLst>
          </p:cNvPr>
          <p:cNvSpPr txBox="1"/>
          <p:nvPr/>
        </p:nvSpPr>
        <p:spPr>
          <a:xfrm>
            <a:off x="9948935" y="6657945"/>
            <a:ext cx="22397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rykneethling/45430630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298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Franklin Gothic Book</vt:lpstr>
      <vt:lpstr>Crop</vt:lpstr>
      <vt:lpstr>Love and Devotion to  Others </vt:lpstr>
      <vt:lpstr>Love and Devotion to Others</vt:lpstr>
      <vt:lpstr>Aim for Change</vt:lpstr>
      <vt:lpstr>Keep in Mind</vt:lpstr>
      <vt:lpstr>Love Tested (1 Samuel 19:1-3)</vt:lpstr>
      <vt:lpstr>Love Intercedes (1 Samuel 19:4-7)</vt:lpstr>
      <vt:lpstr>Daily Bible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and Devotion to  Others </dc:title>
  <dc:creator>Dawn Salary</dc:creator>
  <cp:lastModifiedBy>Dawn Salary</cp:lastModifiedBy>
  <cp:revision>1</cp:revision>
  <dcterms:created xsi:type="dcterms:W3CDTF">2020-10-01T03:13:54Z</dcterms:created>
  <dcterms:modified xsi:type="dcterms:W3CDTF">2020-10-01T03:15:09Z</dcterms:modified>
</cp:coreProperties>
</file>