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58" r:id="rId4"/>
    <p:sldId id="262" r:id="rId5"/>
    <p:sldId id="265" r:id="rId6"/>
    <p:sldId id="273" r:id="rId7"/>
    <p:sldId id="271" r:id="rId8"/>
    <p:sldId id="264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3"/>
  </p:normalViewPr>
  <p:slideViewPr>
    <p:cSldViewPr snapToGrid="0" snapToObjects="1">
      <p:cViewPr varScale="1">
        <p:scale>
          <a:sx n="113" d="100"/>
          <a:sy n="113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A24A-558D-4A4E-B044-3B45CBCEA3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BD929-B124-4943-BFF3-9B25AFF67F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41361-2329-8A44-B6C3-CCE76558A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207F-AD13-1D4D-A7D8-487CD6A01E7C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A8E23-C9E0-0145-84FE-EA04FB848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B9E68-C158-0F4B-9D4C-FD5EE3D70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489D9-7206-654D-A731-CDB1D856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A3995-47FC-4D4E-B34F-E47E8DC6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6B6C47-6A64-DD4B-8658-DEA03BEC5D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951CB4-2DF3-2241-9527-A9436774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207F-AD13-1D4D-A7D8-487CD6A01E7C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50025-DCA4-C04C-9ED5-EF520DAE4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3B49C-3131-D544-8281-B76E9532E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489D9-7206-654D-A731-CDB1D856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52E256-4DF9-0049-9EB4-C1EEF1A6A5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84B717-D6B1-004C-9405-4AF633C12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3AA6F-82B3-FF40-9C53-48DC428DD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207F-AD13-1D4D-A7D8-487CD6A01E7C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69C7B-C59E-694F-B3FE-B9925560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96940-F276-E74A-A318-3193404E6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489D9-7206-654D-A731-CDB1D856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29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93123-71A0-5245-88F1-E1C58C104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43E99-ECE5-C041-AD93-98CDA99F4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A7C9B-2D6E-104F-9777-02940CE52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207F-AD13-1D4D-A7D8-487CD6A01E7C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0A76A-7CDD-5842-9E2D-9637A1565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46620-D9F3-684D-96C3-2BAB77776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489D9-7206-654D-A731-CDB1D856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08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BF857-284B-D341-A04A-55CAD94C8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3EB0A1-CBED-604D-9248-08494E54F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D20C9-779F-D949-B845-686B1CEC8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207F-AD13-1D4D-A7D8-487CD6A01E7C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701BE-2B95-0C45-ACF3-FA573382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55B26-8373-D740-B890-702BDD787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489D9-7206-654D-A731-CDB1D856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7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5674B-8D4F-9648-B783-15DDB5B2F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7C16D-0ABE-0C4E-8971-2FE6969B9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D86508-B9CA-D741-B5ED-D3089652F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D4A255-211D-4545-9E7D-2AB02160D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207F-AD13-1D4D-A7D8-487CD6A01E7C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1CBB2E-4792-4D4C-AE7E-E39D729FF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71B8E6-4B0C-3744-8115-91C0DC72F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489D9-7206-654D-A731-CDB1D856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0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E56C1-E846-5F41-9339-7D32683B9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1FB87-6E61-1E44-9255-64D3BE295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AE938F-6065-2C4B-BE1A-3E2F43261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8D387D-3248-E64C-8921-C5F827015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70FBE9-E18F-C34A-B9DC-43F9D69C8E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FA5CC5-3847-1D41-A2F9-C97475BC6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207F-AD13-1D4D-A7D8-487CD6A01E7C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DB979B-8C01-AF4B-8C09-2BA270225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72ADEF-C901-A244-AE18-74CB12521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489D9-7206-654D-A731-CDB1D856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1DED7-F8D9-2441-A41F-97298F9AE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9ACF28-467A-CE4A-9179-D6ADC84DB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207F-AD13-1D4D-A7D8-487CD6A01E7C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39B743-A0C5-6245-9DE3-B05E8647D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672AE3-0BBC-8245-A914-3D19B13CF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489D9-7206-654D-A731-CDB1D856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39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95254D-719E-FB4A-B915-639AAD51D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207F-AD13-1D4D-A7D8-487CD6A01E7C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7528DA-9DA2-6045-B3CA-BC71327DA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43565F-F50B-1745-9F54-B282C2A8D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489D9-7206-654D-A731-CDB1D856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45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130C8-0A06-374C-A027-141EF4900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B6DEB-84D0-B74F-9321-1620C0694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6373C8-FCF8-F443-99EE-A02E1E3DA4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30FB2-C895-9F47-840C-70925BCAD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207F-AD13-1D4D-A7D8-487CD6A01E7C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0D0BC-2717-4E4C-A5CD-8866A7A9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A8AA51-749D-6E4B-8B99-7357427CA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489D9-7206-654D-A731-CDB1D856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23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70F8B-DCA9-FB45-B3C1-3A5F65D5C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779BF8-6304-1A4D-9192-564C14DA39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09A156-CD74-6F46-A4D7-0A52E8A9B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8F37FE-AF14-2545-AD45-5964D87A0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207F-AD13-1D4D-A7D8-487CD6A01E7C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8A84B8-AA97-F54E-B4E5-CC50F4D52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0138F5-AFD3-E744-B99D-1BD386830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489D9-7206-654D-A731-CDB1D856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4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181476-A39A-1C47-B080-2A567BB41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8ACC8F-57CB-FB4B-84BA-E2983B151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96E8D-7DA4-DB40-B702-A72B32F583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4207F-AD13-1D4D-A7D8-487CD6A01E7C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A1E93-1937-7E4D-89EB-781A4C0FD9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87E31-9AA7-5847-8C72-98D15A57F3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489D9-7206-654D-A731-CDB1D856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0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D05CE1-102C-954A-AE78-3F0EA6C375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42" y="637953"/>
            <a:ext cx="8272458" cy="3189507"/>
          </a:xfrm>
        </p:spPr>
        <p:txBody>
          <a:bodyPr>
            <a:normAutofit fontScale="90000"/>
          </a:bodyPr>
          <a:lstStyle/>
          <a:p>
            <a:pPr algn="l"/>
            <a:r>
              <a:rPr lang="en-US" sz="8000" dirty="0">
                <a:solidFill>
                  <a:srgbClr val="FFFFFF"/>
                </a:solidFill>
              </a:rPr>
              <a:t>What Goes Around Comes Around Part IV</a:t>
            </a:r>
          </a:p>
        </p:txBody>
      </p:sp>
      <p:sp>
        <p:nvSpPr>
          <p:cNvPr id="26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3E7082-E198-CB45-A426-888053F678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42" y="4377268"/>
            <a:ext cx="7970903" cy="1280582"/>
          </a:xfrm>
        </p:spPr>
        <p:txBody>
          <a:bodyPr anchor="t">
            <a:normAutofit/>
          </a:bodyPr>
          <a:lstStyle/>
          <a:p>
            <a:pPr algn="l"/>
            <a:r>
              <a:rPr lang="en-US" sz="3200" dirty="0">
                <a:solidFill>
                  <a:srgbClr val="FEFFFF"/>
                </a:solidFill>
              </a:rPr>
              <a:t>The Deception of Jacob and Laban</a:t>
            </a:r>
          </a:p>
          <a:p>
            <a:pPr algn="l"/>
            <a:r>
              <a:rPr lang="en-US" sz="3200" dirty="0">
                <a:solidFill>
                  <a:srgbClr val="FEFFFF"/>
                </a:solidFill>
              </a:rPr>
              <a:t>Genesis 29-31</a:t>
            </a:r>
          </a:p>
        </p:txBody>
      </p:sp>
      <p:sp>
        <p:nvSpPr>
          <p:cNvPr id="32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63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C28AD-D25E-FF41-B92B-6943F9289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Learn the facts: Read 31:19-30</a:t>
            </a:r>
            <a:br>
              <a:rPr lang="en-US" sz="4000" dirty="0">
                <a:solidFill>
                  <a:srgbClr val="FFFFFF"/>
                </a:solidFill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1D3FD-341D-2F4A-A99E-BC21E039F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FEFFFF"/>
                </a:solidFill>
              </a:rPr>
              <a:t>Jacob is on the run and Laban pursues him and catches up to him in the hill country of Gilead.</a:t>
            </a:r>
          </a:p>
        </p:txBody>
      </p:sp>
    </p:spTree>
    <p:extLst>
      <p:ext uri="{BB962C8B-B14F-4D97-AF65-F5344CB8AC3E}">
        <p14:creationId xmlns:p14="http://schemas.microsoft.com/office/powerpoint/2010/main" val="1302374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49591A-44FC-0445-9EBF-380BC7B13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Discussion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469C2-7C2D-9248-AA10-D72846E45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527718"/>
            <a:ext cx="5948831" cy="4817326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How did Rachel and Jacob deceive Laban?</a:t>
            </a:r>
          </a:p>
          <a:p>
            <a:pPr lvl="0"/>
            <a:r>
              <a:rPr lang="en-US" dirty="0"/>
              <a:t>Do you feel that what each did was justified?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010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073574-41F9-5942-B607-798351F6D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Discussion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3172B-DB23-1D49-9E3D-B03C3B50C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dirty="0"/>
              <a:t>What was the content of Laban’s dream?</a:t>
            </a:r>
          </a:p>
          <a:p>
            <a:r>
              <a:rPr lang="en-US" dirty="0"/>
              <a:t>What did Laban say to Jacob once he caught him?</a:t>
            </a:r>
          </a:p>
          <a:p>
            <a:pPr marL="0" indent="0">
              <a:buNone/>
            </a:pPr>
            <a:endParaRPr lang="en-US" sz="24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491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ED2DD5-FE47-DF4B-859B-AC724008A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Learn the facts: Read 31:31-42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06C92-D750-2A4A-A03F-7C815085F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dirty="0"/>
              <a:t>Laban searches for his idol gods and Jacob becomes angry . </a:t>
            </a:r>
          </a:p>
        </p:txBody>
      </p:sp>
    </p:spTree>
    <p:extLst>
      <p:ext uri="{BB962C8B-B14F-4D97-AF65-F5344CB8AC3E}">
        <p14:creationId xmlns:p14="http://schemas.microsoft.com/office/powerpoint/2010/main" val="2060453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915076-B7E4-C241-ABBB-8D30880B3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Discussion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BF150-8663-AB43-9269-16EF5C084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EFFFF"/>
                </a:solidFill>
              </a:rPr>
              <a:t>How does Jacob respond to Laban’s inquiry? If you where in Jacob’s position what would you have said or done?</a:t>
            </a:r>
          </a:p>
        </p:txBody>
      </p:sp>
    </p:spTree>
    <p:extLst>
      <p:ext uri="{BB962C8B-B14F-4D97-AF65-F5344CB8AC3E}">
        <p14:creationId xmlns:p14="http://schemas.microsoft.com/office/powerpoint/2010/main" val="3789493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73B04F-5E69-944F-B899-50671A8A5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Discussion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E0291-0E55-F14B-AF56-02D65846B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sz="2400" dirty="0"/>
              <a:t>What was the covenant established between Jacob and Laban? What did each name the place? What do the names mean?</a:t>
            </a:r>
            <a:br>
              <a:rPr lang="en-US" sz="2400" dirty="0"/>
            </a:br>
            <a:br>
              <a:rPr lang="en-US" sz="2400" dirty="0"/>
            </a:br>
            <a:endParaRPr lang="en-US" sz="24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738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89ED4C-7CBD-5A42-A5E4-F8E71F653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Lift By Faith</a:t>
            </a:r>
          </a:p>
        </p:txBody>
      </p:sp>
      <p:sp>
        <p:nvSpPr>
          <p:cNvPr id="53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D3987-390C-5E41-BAB7-680FC0C20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lvl="0"/>
            <a:r>
              <a:rPr lang="en-US" sz="2400" dirty="0">
                <a:solidFill>
                  <a:srgbClr val="FEFFFF"/>
                </a:solidFill>
              </a:rPr>
              <a:t>“May the Lord watch between me and thee while we are absent one from another?” You may have heard this used as a benediction. After this lesson, What do you think the meaning of this is? </a:t>
            </a:r>
          </a:p>
          <a:p>
            <a:endParaRPr lang="en-US" sz="24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853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B0A4B0-EABF-FD46-A13A-E29F2BB5C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Live to the Fullest</a:t>
            </a:r>
          </a:p>
        </p:txBody>
      </p:sp>
      <p:sp>
        <p:nvSpPr>
          <p:cNvPr id="5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47B21-6941-1F4D-ABC8-38B48DBE1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lvl="0"/>
            <a:r>
              <a:rPr lang="en-US" b="1" dirty="0"/>
              <a:t>JOSHUA  1:9 (KJV) </a:t>
            </a:r>
            <a:br>
              <a:rPr lang="en-US" dirty="0"/>
            </a:br>
            <a:r>
              <a:rPr lang="en-US" baseline="30000" dirty="0"/>
              <a:t>6 </a:t>
            </a:r>
            <a:r>
              <a:rPr lang="en-US" dirty="0"/>
              <a:t>  Have I not commanded you? Be strong and courageous. Do not be afraid; do not be discouraged, for the </a:t>
            </a:r>
            <a:r>
              <a:rPr lang="en-US" cap="small" dirty="0"/>
              <a:t>Lord</a:t>
            </a:r>
            <a:r>
              <a:rPr lang="en-US" dirty="0"/>
              <a:t> your God will be with you wherever you go.”</a:t>
            </a:r>
          </a:p>
          <a:p>
            <a:pPr lvl="0"/>
            <a:r>
              <a:rPr lang="en-US" dirty="0"/>
              <a:t>What does this say </a:t>
            </a:r>
            <a:r>
              <a:rPr lang="en-US"/>
              <a:t>about the lesson </a:t>
            </a:r>
            <a:r>
              <a:rPr lang="en-US" dirty="0"/>
              <a:t>and about us?</a:t>
            </a:r>
          </a:p>
        </p:txBody>
      </p:sp>
    </p:spTree>
    <p:extLst>
      <p:ext uri="{BB962C8B-B14F-4D97-AF65-F5344CB8AC3E}">
        <p14:creationId xmlns:p14="http://schemas.microsoft.com/office/powerpoint/2010/main" val="2186061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248</Words>
  <Application>Microsoft Macintosh PowerPoint</Application>
  <PresentationFormat>Widescreen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What Goes Around Comes Around Part IV</vt:lpstr>
      <vt:lpstr>Learn the facts: Read 31:19-30 </vt:lpstr>
      <vt:lpstr>Discussion</vt:lpstr>
      <vt:lpstr>Discussion</vt:lpstr>
      <vt:lpstr>Learn the facts: Read 31:31-42</vt:lpstr>
      <vt:lpstr>Discussion</vt:lpstr>
      <vt:lpstr>Discussion</vt:lpstr>
      <vt:lpstr>Lift By Faith</vt:lpstr>
      <vt:lpstr>Live to the Fullest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Goes Around Comes Around</dc:title>
  <dc:creator>leroy.salary@gmail.com</dc:creator>
  <cp:lastModifiedBy>leroy.salary@gmail.com</cp:lastModifiedBy>
  <cp:revision>20</cp:revision>
  <dcterms:created xsi:type="dcterms:W3CDTF">2020-09-28T19:27:59Z</dcterms:created>
  <dcterms:modified xsi:type="dcterms:W3CDTF">2020-10-21T15:56:16Z</dcterms:modified>
</cp:coreProperties>
</file>