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99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80" r:id="rId6"/>
    <p:sldId id="277" r:id="rId7"/>
    <p:sldId id="278" r:id="rId8"/>
    <p:sldId id="279" r:id="rId9"/>
    <p:sldId id="281" r:id="rId10"/>
    <p:sldId id="268" r:id="rId1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41A62-4F77-4E1D-A2DF-16705EC8D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B30452-DD8B-4EC5-8E71-A7C51D1FA264}">
      <dgm:prSet/>
      <dgm:spPr/>
      <dgm:t>
        <a:bodyPr/>
        <a:lstStyle/>
        <a:p>
          <a:r>
            <a:rPr lang="en-US" b="1" dirty="0"/>
            <a:t>Bible Background:  	</a:t>
          </a:r>
        </a:p>
        <a:p>
          <a:r>
            <a:rPr lang="en-US" dirty="0"/>
            <a:t>	Genesis 42</a:t>
          </a:r>
        </a:p>
      </dgm:t>
    </dgm:pt>
    <dgm:pt modelId="{0C8DA700-7B50-40B9-881B-612798106D1F}" type="parTrans" cxnId="{40B78C61-8228-47B9-84EE-9C171B861F1A}">
      <dgm:prSet/>
      <dgm:spPr/>
      <dgm:t>
        <a:bodyPr/>
        <a:lstStyle/>
        <a:p>
          <a:endParaRPr lang="en-US"/>
        </a:p>
      </dgm:t>
    </dgm:pt>
    <dgm:pt modelId="{08569C10-881E-42DB-9186-02E5C90F6451}" type="sibTrans" cxnId="{40B78C61-8228-47B9-84EE-9C171B861F1A}">
      <dgm:prSet/>
      <dgm:spPr/>
      <dgm:t>
        <a:bodyPr/>
        <a:lstStyle/>
        <a:p>
          <a:endParaRPr lang="en-US"/>
        </a:p>
      </dgm:t>
    </dgm:pt>
    <dgm:pt modelId="{D43D5B09-55B3-45AA-83D0-7403F81707E0}">
      <dgm:prSet/>
      <dgm:spPr/>
      <dgm:t>
        <a:bodyPr/>
        <a:lstStyle/>
        <a:p>
          <a:r>
            <a:rPr lang="en-US" b="1" dirty="0"/>
            <a:t>Printed Text: </a:t>
          </a:r>
        </a:p>
        <a:p>
          <a:r>
            <a:rPr lang="en-US" dirty="0"/>
            <a:t>	Genesis 42:6-25</a:t>
          </a:r>
        </a:p>
      </dgm:t>
    </dgm:pt>
    <dgm:pt modelId="{941E96B3-67FD-47BD-AD3C-2E9B67F31734}" type="parTrans" cxnId="{1B5DF3F7-42FB-4E2D-A7B2-62F3AA377510}">
      <dgm:prSet/>
      <dgm:spPr/>
      <dgm:t>
        <a:bodyPr/>
        <a:lstStyle/>
        <a:p>
          <a:endParaRPr lang="en-US"/>
        </a:p>
      </dgm:t>
    </dgm:pt>
    <dgm:pt modelId="{9B849A03-0742-4307-A54E-45A616DBB6DA}" type="sibTrans" cxnId="{1B5DF3F7-42FB-4E2D-A7B2-62F3AA377510}">
      <dgm:prSet/>
      <dgm:spPr/>
      <dgm:t>
        <a:bodyPr/>
        <a:lstStyle/>
        <a:p>
          <a:endParaRPr lang="en-US"/>
        </a:p>
      </dgm:t>
    </dgm:pt>
    <dgm:pt modelId="{FFB93D90-0583-4C8E-BF33-4CBBB2C10E0E}">
      <dgm:prSet/>
      <dgm:spPr/>
      <dgm:t>
        <a:bodyPr/>
        <a:lstStyle/>
        <a:p>
          <a:r>
            <a:rPr lang="en-US" b="1" dirty="0"/>
            <a:t>Devotional Reading: </a:t>
          </a:r>
        </a:p>
        <a:p>
          <a:r>
            <a:rPr lang="en-US" dirty="0"/>
            <a:t>	Psalm 51</a:t>
          </a:r>
        </a:p>
      </dgm:t>
    </dgm:pt>
    <dgm:pt modelId="{9D60E8FB-F6DB-440D-B3DA-8FF19A34B7DE}" type="parTrans" cxnId="{DA49F325-85C6-4543-A384-8577BA53F00F}">
      <dgm:prSet/>
      <dgm:spPr/>
      <dgm:t>
        <a:bodyPr/>
        <a:lstStyle/>
        <a:p>
          <a:endParaRPr lang="en-US"/>
        </a:p>
      </dgm:t>
    </dgm:pt>
    <dgm:pt modelId="{E4771F12-F790-4E24-B8A2-480970DB7E32}" type="sibTrans" cxnId="{DA49F325-85C6-4543-A384-8577BA53F00F}">
      <dgm:prSet/>
      <dgm:spPr/>
      <dgm:t>
        <a:bodyPr/>
        <a:lstStyle/>
        <a:p>
          <a:endParaRPr lang="en-US"/>
        </a:p>
      </dgm:t>
    </dgm:pt>
    <dgm:pt modelId="{E7DA75A5-D629-42BB-BFB6-2D2A393387EA}" type="pres">
      <dgm:prSet presAssocID="{48F41A62-4F77-4E1D-A2DF-16705EC8D7D2}" presName="vert0" presStyleCnt="0">
        <dgm:presLayoutVars>
          <dgm:dir/>
          <dgm:animOne val="branch"/>
          <dgm:animLvl val="lvl"/>
        </dgm:presLayoutVars>
      </dgm:prSet>
      <dgm:spPr/>
    </dgm:pt>
    <dgm:pt modelId="{5142BD47-92E9-4DF0-B6C4-CA2F1AF53A82}" type="pres">
      <dgm:prSet presAssocID="{31B30452-DD8B-4EC5-8E71-A7C51D1FA264}" presName="thickLine" presStyleLbl="alignNode1" presStyleIdx="0" presStyleCnt="3"/>
      <dgm:spPr/>
    </dgm:pt>
    <dgm:pt modelId="{4EBF8BEB-1E07-4BF5-84AF-754FCA41FDAE}" type="pres">
      <dgm:prSet presAssocID="{31B30452-DD8B-4EC5-8E71-A7C51D1FA264}" presName="horz1" presStyleCnt="0"/>
      <dgm:spPr/>
    </dgm:pt>
    <dgm:pt modelId="{917EF9F3-0CDE-4696-ACB4-D5F543AD46D4}" type="pres">
      <dgm:prSet presAssocID="{31B30452-DD8B-4EC5-8E71-A7C51D1FA264}" presName="tx1" presStyleLbl="revTx" presStyleIdx="0" presStyleCnt="3"/>
      <dgm:spPr/>
    </dgm:pt>
    <dgm:pt modelId="{3D3E33F3-B64B-4E79-9A71-485D72D32730}" type="pres">
      <dgm:prSet presAssocID="{31B30452-DD8B-4EC5-8E71-A7C51D1FA264}" presName="vert1" presStyleCnt="0"/>
      <dgm:spPr/>
    </dgm:pt>
    <dgm:pt modelId="{70C317A8-7133-4AD0-AFE4-D7651659DF7C}" type="pres">
      <dgm:prSet presAssocID="{D43D5B09-55B3-45AA-83D0-7403F81707E0}" presName="thickLine" presStyleLbl="alignNode1" presStyleIdx="1" presStyleCnt="3"/>
      <dgm:spPr/>
    </dgm:pt>
    <dgm:pt modelId="{F556C812-EA4B-4D29-ACA8-4AD96C93660E}" type="pres">
      <dgm:prSet presAssocID="{D43D5B09-55B3-45AA-83D0-7403F81707E0}" presName="horz1" presStyleCnt="0"/>
      <dgm:spPr/>
    </dgm:pt>
    <dgm:pt modelId="{B538AF1D-8970-4700-9DAE-0A5106F186FE}" type="pres">
      <dgm:prSet presAssocID="{D43D5B09-55B3-45AA-83D0-7403F81707E0}" presName="tx1" presStyleLbl="revTx" presStyleIdx="1" presStyleCnt="3"/>
      <dgm:spPr/>
    </dgm:pt>
    <dgm:pt modelId="{F12F9E41-33A5-4E0B-8A5B-EC78086180A6}" type="pres">
      <dgm:prSet presAssocID="{D43D5B09-55B3-45AA-83D0-7403F81707E0}" presName="vert1" presStyleCnt="0"/>
      <dgm:spPr/>
    </dgm:pt>
    <dgm:pt modelId="{62E151A3-54AF-45C3-9457-97FDAE4EBCAC}" type="pres">
      <dgm:prSet presAssocID="{FFB93D90-0583-4C8E-BF33-4CBBB2C10E0E}" presName="thickLine" presStyleLbl="alignNode1" presStyleIdx="2" presStyleCnt="3"/>
      <dgm:spPr/>
    </dgm:pt>
    <dgm:pt modelId="{51D34B4F-6025-432E-85DC-41A74D398F91}" type="pres">
      <dgm:prSet presAssocID="{FFB93D90-0583-4C8E-BF33-4CBBB2C10E0E}" presName="horz1" presStyleCnt="0"/>
      <dgm:spPr/>
    </dgm:pt>
    <dgm:pt modelId="{EE15B07C-4CB3-4A93-A7F0-8FC1CA307BB5}" type="pres">
      <dgm:prSet presAssocID="{FFB93D90-0583-4C8E-BF33-4CBBB2C10E0E}" presName="tx1" presStyleLbl="revTx" presStyleIdx="2" presStyleCnt="3"/>
      <dgm:spPr/>
    </dgm:pt>
    <dgm:pt modelId="{BFA641E5-64E4-4D9C-9839-7CED19A73F24}" type="pres">
      <dgm:prSet presAssocID="{FFB93D90-0583-4C8E-BF33-4CBBB2C10E0E}" presName="vert1" presStyleCnt="0"/>
      <dgm:spPr/>
    </dgm:pt>
  </dgm:ptLst>
  <dgm:cxnLst>
    <dgm:cxn modelId="{FEB9B60F-3D3A-45C6-BCC1-26AD268C0687}" type="presOf" srcId="{D43D5B09-55B3-45AA-83D0-7403F81707E0}" destId="{B538AF1D-8970-4700-9DAE-0A5106F186FE}" srcOrd="0" destOrd="0" presId="urn:microsoft.com/office/officeart/2008/layout/LinedList"/>
    <dgm:cxn modelId="{DA49F325-85C6-4543-A384-8577BA53F00F}" srcId="{48F41A62-4F77-4E1D-A2DF-16705EC8D7D2}" destId="{FFB93D90-0583-4C8E-BF33-4CBBB2C10E0E}" srcOrd="2" destOrd="0" parTransId="{9D60E8FB-F6DB-440D-B3DA-8FF19A34B7DE}" sibTransId="{E4771F12-F790-4E24-B8A2-480970DB7E32}"/>
    <dgm:cxn modelId="{40B78C61-8228-47B9-84EE-9C171B861F1A}" srcId="{48F41A62-4F77-4E1D-A2DF-16705EC8D7D2}" destId="{31B30452-DD8B-4EC5-8E71-A7C51D1FA264}" srcOrd="0" destOrd="0" parTransId="{0C8DA700-7B50-40B9-881B-612798106D1F}" sibTransId="{08569C10-881E-42DB-9186-02E5C90F6451}"/>
    <dgm:cxn modelId="{A4F7018D-24F5-4683-8BA2-B5F200028382}" type="presOf" srcId="{48F41A62-4F77-4E1D-A2DF-16705EC8D7D2}" destId="{E7DA75A5-D629-42BB-BFB6-2D2A393387EA}" srcOrd="0" destOrd="0" presId="urn:microsoft.com/office/officeart/2008/layout/LinedList"/>
    <dgm:cxn modelId="{6588E49F-3C9E-4E7D-BA4F-BAA4A686C06D}" type="presOf" srcId="{FFB93D90-0583-4C8E-BF33-4CBBB2C10E0E}" destId="{EE15B07C-4CB3-4A93-A7F0-8FC1CA307BB5}" srcOrd="0" destOrd="0" presId="urn:microsoft.com/office/officeart/2008/layout/LinedList"/>
    <dgm:cxn modelId="{9BC9B1E6-F31A-40C6-88D2-BA183F05DEF8}" type="presOf" srcId="{31B30452-DD8B-4EC5-8E71-A7C51D1FA264}" destId="{917EF9F3-0CDE-4696-ACB4-D5F543AD46D4}" srcOrd="0" destOrd="0" presId="urn:microsoft.com/office/officeart/2008/layout/LinedList"/>
    <dgm:cxn modelId="{1B5DF3F7-42FB-4E2D-A7B2-62F3AA377510}" srcId="{48F41A62-4F77-4E1D-A2DF-16705EC8D7D2}" destId="{D43D5B09-55B3-45AA-83D0-7403F81707E0}" srcOrd="1" destOrd="0" parTransId="{941E96B3-67FD-47BD-AD3C-2E9B67F31734}" sibTransId="{9B849A03-0742-4307-A54E-45A616DBB6DA}"/>
    <dgm:cxn modelId="{FB2836F1-28C5-470E-93AC-1613EA45E110}" type="presParOf" srcId="{E7DA75A5-D629-42BB-BFB6-2D2A393387EA}" destId="{5142BD47-92E9-4DF0-B6C4-CA2F1AF53A82}" srcOrd="0" destOrd="0" presId="urn:microsoft.com/office/officeart/2008/layout/LinedList"/>
    <dgm:cxn modelId="{06DCE13D-06FC-4217-8332-51025E87E1E6}" type="presParOf" srcId="{E7DA75A5-D629-42BB-BFB6-2D2A393387EA}" destId="{4EBF8BEB-1E07-4BF5-84AF-754FCA41FDAE}" srcOrd="1" destOrd="0" presId="urn:microsoft.com/office/officeart/2008/layout/LinedList"/>
    <dgm:cxn modelId="{3D12C449-2C95-4FD5-8768-315CEEE5B85E}" type="presParOf" srcId="{4EBF8BEB-1E07-4BF5-84AF-754FCA41FDAE}" destId="{917EF9F3-0CDE-4696-ACB4-D5F543AD46D4}" srcOrd="0" destOrd="0" presId="urn:microsoft.com/office/officeart/2008/layout/LinedList"/>
    <dgm:cxn modelId="{07790718-27E9-41FA-8E74-C712D7A81665}" type="presParOf" srcId="{4EBF8BEB-1E07-4BF5-84AF-754FCA41FDAE}" destId="{3D3E33F3-B64B-4E79-9A71-485D72D32730}" srcOrd="1" destOrd="0" presId="urn:microsoft.com/office/officeart/2008/layout/LinedList"/>
    <dgm:cxn modelId="{203EAE28-FC32-4F13-AB62-BC12D93453DA}" type="presParOf" srcId="{E7DA75A5-D629-42BB-BFB6-2D2A393387EA}" destId="{70C317A8-7133-4AD0-AFE4-D7651659DF7C}" srcOrd="2" destOrd="0" presId="urn:microsoft.com/office/officeart/2008/layout/LinedList"/>
    <dgm:cxn modelId="{F0581259-E308-4138-B714-47C7E94E110D}" type="presParOf" srcId="{E7DA75A5-D629-42BB-BFB6-2D2A393387EA}" destId="{F556C812-EA4B-4D29-ACA8-4AD96C93660E}" srcOrd="3" destOrd="0" presId="urn:microsoft.com/office/officeart/2008/layout/LinedList"/>
    <dgm:cxn modelId="{EF463F04-D438-44E2-9261-D262A64CBCA6}" type="presParOf" srcId="{F556C812-EA4B-4D29-ACA8-4AD96C93660E}" destId="{B538AF1D-8970-4700-9DAE-0A5106F186FE}" srcOrd="0" destOrd="0" presId="urn:microsoft.com/office/officeart/2008/layout/LinedList"/>
    <dgm:cxn modelId="{00952C4E-3629-48DB-8DF0-8FD91503CB2A}" type="presParOf" srcId="{F556C812-EA4B-4D29-ACA8-4AD96C93660E}" destId="{F12F9E41-33A5-4E0B-8A5B-EC78086180A6}" srcOrd="1" destOrd="0" presId="urn:microsoft.com/office/officeart/2008/layout/LinedList"/>
    <dgm:cxn modelId="{6FBEC7DA-F686-451B-B6F3-B59CA2576D54}" type="presParOf" srcId="{E7DA75A5-D629-42BB-BFB6-2D2A393387EA}" destId="{62E151A3-54AF-45C3-9457-97FDAE4EBCAC}" srcOrd="4" destOrd="0" presId="urn:microsoft.com/office/officeart/2008/layout/LinedList"/>
    <dgm:cxn modelId="{798E9DC8-491E-4FE9-B743-CF46F793B226}" type="presParOf" srcId="{E7DA75A5-D629-42BB-BFB6-2D2A393387EA}" destId="{51D34B4F-6025-432E-85DC-41A74D398F91}" srcOrd="5" destOrd="0" presId="urn:microsoft.com/office/officeart/2008/layout/LinedList"/>
    <dgm:cxn modelId="{650716C7-3178-4A17-B8C6-37FCA382572D}" type="presParOf" srcId="{51D34B4F-6025-432E-85DC-41A74D398F91}" destId="{EE15B07C-4CB3-4A93-A7F0-8FC1CA307BB5}" srcOrd="0" destOrd="0" presId="urn:microsoft.com/office/officeart/2008/layout/LinedList"/>
    <dgm:cxn modelId="{56CD75F9-39CE-4935-864C-CD0E83076442}" type="presParOf" srcId="{51D34B4F-6025-432E-85DC-41A74D398F91}" destId="{BFA641E5-64E4-4D9C-9839-7CED19A73F2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10DF-E4BE-44BE-AEB2-800F434E11C0}" type="doc">
      <dgm:prSet loTypeId="urn:microsoft.com/office/officeart/2005/8/layout/chevron2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8E473F-02D8-434C-A52F-EA6D4D764DFD}">
      <dgm:prSet/>
      <dgm:spPr/>
      <dgm:t>
        <a:bodyPr/>
        <a:lstStyle/>
        <a:p>
          <a:r>
            <a:rPr lang="en-US" b="1" dirty="0"/>
            <a:t>EXPLAIN</a:t>
          </a:r>
        </a:p>
      </dgm:t>
    </dgm:pt>
    <dgm:pt modelId="{E625E7CC-A72D-436A-9A8D-448EF061F8B6}" type="parTrans" cxnId="{EFB765F0-C4EE-4E6D-AE8E-15F0ED426A3D}">
      <dgm:prSet/>
      <dgm:spPr/>
      <dgm:t>
        <a:bodyPr/>
        <a:lstStyle/>
        <a:p>
          <a:endParaRPr lang="en-US"/>
        </a:p>
      </dgm:t>
    </dgm:pt>
    <dgm:pt modelId="{1CCE2BA6-B44C-4A40-A2EC-745E1B7D9809}" type="sibTrans" cxnId="{EFB765F0-C4EE-4E6D-AE8E-15F0ED426A3D}">
      <dgm:prSet/>
      <dgm:spPr/>
      <dgm:t>
        <a:bodyPr/>
        <a:lstStyle/>
        <a:p>
          <a:endParaRPr lang="en-US"/>
        </a:p>
      </dgm:t>
    </dgm:pt>
    <dgm:pt modelId="{BF63A2F9-E2BF-482B-82C0-7A8F73941680}">
      <dgm:prSet/>
      <dgm:spPr/>
      <dgm:t>
        <a:bodyPr/>
        <a:lstStyle/>
        <a:p>
          <a:r>
            <a:rPr lang="en-US" dirty="0"/>
            <a:t>Explain why Joseph’s brothers interpreted their misfortune as punishment for their sins</a:t>
          </a:r>
        </a:p>
      </dgm:t>
    </dgm:pt>
    <dgm:pt modelId="{81B5BB25-48DF-4F30-A91C-41E6A4865FD9}" type="parTrans" cxnId="{B62CE1C5-3F33-4065-8844-11DEF45D4A8A}">
      <dgm:prSet/>
      <dgm:spPr/>
      <dgm:t>
        <a:bodyPr/>
        <a:lstStyle/>
        <a:p>
          <a:endParaRPr lang="en-US"/>
        </a:p>
      </dgm:t>
    </dgm:pt>
    <dgm:pt modelId="{A1769207-9DF1-4D35-8EC2-CE8827DF8A25}" type="sibTrans" cxnId="{B62CE1C5-3F33-4065-8844-11DEF45D4A8A}">
      <dgm:prSet/>
      <dgm:spPr/>
      <dgm:t>
        <a:bodyPr/>
        <a:lstStyle/>
        <a:p>
          <a:endParaRPr lang="en-US"/>
        </a:p>
      </dgm:t>
    </dgm:pt>
    <dgm:pt modelId="{EA512B51-13F2-48F0-8025-35DE218C76E8}">
      <dgm:prSet/>
      <dgm:spPr/>
      <dgm:t>
        <a:bodyPr/>
        <a:lstStyle/>
        <a:p>
          <a:r>
            <a:rPr lang="en-US" b="1" dirty="0"/>
            <a:t>SENSE</a:t>
          </a:r>
        </a:p>
      </dgm:t>
    </dgm:pt>
    <dgm:pt modelId="{563DC097-84F9-4B6D-BBC8-FCD04F8DA9A1}" type="parTrans" cxnId="{32475FCA-56F9-469C-945C-61A2C5253219}">
      <dgm:prSet/>
      <dgm:spPr/>
      <dgm:t>
        <a:bodyPr/>
        <a:lstStyle/>
        <a:p>
          <a:endParaRPr lang="en-US"/>
        </a:p>
      </dgm:t>
    </dgm:pt>
    <dgm:pt modelId="{0BB7AF12-B916-4898-A111-6814C2046522}" type="sibTrans" cxnId="{32475FCA-56F9-469C-945C-61A2C5253219}">
      <dgm:prSet/>
      <dgm:spPr/>
      <dgm:t>
        <a:bodyPr/>
        <a:lstStyle/>
        <a:p>
          <a:endParaRPr lang="en-US"/>
        </a:p>
      </dgm:t>
    </dgm:pt>
    <dgm:pt modelId="{D3A34A0D-FBE7-49B1-8164-3E7918886C9A}">
      <dgm:prSet/>
      <dgm:spPr/>
      <dgm:t>
        <a:bodyPr/>
        <a:lstStyle/>
        <a:p>
          <a:r>
            <a:rPr lang="en-US" dirty="0"/>
            <a:t>Sense the need for wholeness in our personal relationships</a:t>
          </a:r>
        </a:p>
      </dgm:t>
    </dgm:pt>
    <dgm:pt modelId="{04EE20A7-086F-4225-B291-EAF8D8A3A03C}" type="parTrans" cxnId="{C6FB230C-A5C2-4839-85C8-C6BC22C719C0}">
      <dgm:prSet/>
      <dgm:spPr/>
      <dgm:t>
        <a:bodyPr/>
        <a:lstStyle/>
        <a:p>
          <a:endParaRPr lang="en-US"/>
        </a:p>
      </dgm:t>
    </dgm:pt>
    <dgm:pt modelId="{6D4487C3-9A85-408F-B32E-C7EA0D4F3275}" type="sibTrans" cxnId="{C6FB230C-A5C2-4839-85C8-C6BC22C719C0}">
      <dgm:prSet/>
      <dgm:spPr/>
      <dgm:t>
        <a:bodyPr/>
        <a:lstStyle/>
        <a:p>
          <a:endParaRPr lang="en-US"/>
        </a:p>
      </dgm:t>
    </dgm:pt>
    <dgm:pt modelId="{AD8CAEDF-CC68-42B1-BF28-C0102B6BCFAE}">
      <dgm:prSet/>
      <dgm:spPr/>
      <dgm:t>
        <a:bodyPr/>
        <a:lstStyle/>
        <a:p>
          <a:r>
            <a:rPr lang="en-US" b="1" dirty="0"/>
            <a:t>IDENTIFY</a:t>
          </a:r>
        </a:p>
      </dgm:t>
    </dgm:pt>
    <dgm:pt modelId="{B131BCDC-7117-4099-ADFD-BDCC1F50FB8D}" type="parTrans" cxnId="{859CE3FF-5857-4CFD-ADC1-63CC94794009}">
      <dgm:prSet/>
      <dgm:spPr/>
      <dgm:t>
        <a:bodyPr/>
        <a:lstStyle/>
        <a:p>
          <a:endParaRPr lang="en-US"/>
        </a:p>
      </dgm:t>
    </dgm:pt>
    <dgm:pt modelId="{89E11B7E-64E0-407B-8E1B-C98A924AE93C}" type="sibTrans" cxnId="{859CE3FF-5857-4CFD-ADC1-63CC94794009}">
      <dgm:prSet/>
      <dgm:spPr/>
      <dgm:t>
        <a:bodyPr/>
        <a:lstStyle/>
        <a:p>
          <a:endParaRPr lang="en-US"/>
        </a:p>
      </dgm:t>
    </dgm:pt>
    <dgm:pt modelId="{D2B6D38A-BAA7-43E6-B03E-2CC4AD6D1D66}">
      <dgm:prSet/>
      <dgm:spPr/>
      <dgm:t>
        <a:bodyPr/>
        <a:lstStyle/>
        <a:p>
          <a:r>
            <a:rPr lang="en-US" dirty="0"/>
            <a:t>Identify ways to accept God’s forgiveness and strive to offer grace to those who mistreat us</a:t>
          </a:r>
        </a:p>
      </dgm:t>
    </dgm:pt>
    <dgm:pt modelId="{055F7DCB-6DFC-4BB6-BBAD-247E43738968}" type="parTrans" cxnId="{3083560B-33C6-4A4E-AEF3-A89E9C7D57FE}">
      <dgm:prSet/>
      <dgm:spPr/>
      <dgm:t>
        <a:bodyPr/>
        <a:lstStyle/>
        <a:p>
          <a:endParaRPr lang="en-US"/>
        </a:p>
      </dgm:t>
    </dgm:pt>
    <dgm:pt modelId="{9F6A0698-B9D3-49BC-AB86-42D3542E0ED4}" type="sibTrans" cxnId="{3083560B-33C6-4A4E-AEF3-A89E9C7D57FE}">
      <dgm:prSet/>
      <dgm:spPr/>
      <dgm:t>
        <a:bodyPr/>
        <a:lstStyle/>
        <a:p>
          <a:endParaRPr lang="en-US"/>
        </a:p>
      </dgm:t>
    </dgm:pt>
    <dgm:pt modelId="{1A24C132-0616-4FA3-A2A6-523600B3EB05}" type="pres">
      <dgm:prSet presAssocID="{E80110DF-E4BE-44BE-AEB2-800F434E11C0}" presName="linearFlow" presStyleCnt="0">
        <dgm:presLayoutVars>
          <dgm:dir/>
          <dgm:animLvl val="lvl"/>
          <dgm:resizeHandles val="exact"/>
        </dgm:presLayoutVars>
      </dgm:prSet>
      <dgm:spPr/>
    </dgm:pt>
    <dgm:pt modelId="{8CF5FAA8-C13A-4023-BC67-8DE40F827C38}" type="pres">
      <dgm:prSet presAssocID="{6C8E473F-02D8-434C-A52F-EA6D4D764DFD}" presName="composite" presStyleCnt="0"/>
      <dgm:spPr/>
    </dgm:pt>
    <dgm:pt modelId="{533B955E-322E-41B3-AB7A-0FF5DC4ABAA3}" type="pres">
      <dgm:prSet presAssocID="{6C8E473F-02D8-434C-A52F-EA6D4D764DF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57FDE87-1FC7-486E-B696-E3C8CA19D3DF}" type="pres">
      <dgm:prSet presAssocID="{6C8E473F-02D8-434C-A52F-EA6D4D764DFD}" presName="descendantText" presStyleLbl="alignAcc1" presStyleIdx="0" presStyleCnt="3">
        <dgm:presLayoutVars>
          <dgm:bulletEnabled val="1"/>
        </dgm:presLayoutVars>
      </dgm:prSet>
      <dgm:spPr/>
    </dgm:pt>
    <dgm:pt modelId="{DF1F00E6-CF7C-477A-B21C-29DDECDFA4C1}" type="pres">
      <dgm:prSet presAssocID="{1CCE2BA6-B44C-4A40-A2EC-745E1B7D9809}" presName="sp" presStyleCnt="0"/>
      <dgm:spPr/>
    </dgm:pt>
    <dgm:pt modelId="{21D7E9FF-2D27-4782-9DC8-FE19896A045F}" type="pres">
      <dgm:prSet presAssocID="{EA512B51-13F2-48F0-8025-35DE218C76E8}" presName="composite" presStyleCnt="0"/>
      <dgm:spPr/>
    </dgm:pt>
    <dgm:pt modelId="{C4F89B50-44F9-4749-AC7A-9C0E17971B1B}" type="pres">
      <dgm:prSet presAssocID="{EA512B51-13F2-48F0-8025-35DE218C76E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E681259-A181-4564-9384-4800C9BEC617}" type="pres">
      <dgm:prSet presAssocID="{EA512B51-13F2-48F0-8025-35DE218C76E8}" presName="descendantText" presStyleLbl="alignAcc1" presStyleIdx="1" presStyleCnt="3">
        <dgm:presLayoutVars>
          <dgm:bulletEnabled val="1"/>
        </dgm:presLayoutVars>
      </dgm:prSet>
      <dgm:spPr/>
    </dgm:pt>
    <dgm:pt modelId="{6684EC20-098A-47F3-A6AA-F2AFE9D6C638}" type="pres">
      <dgm:prSet presAssocID="{0BB7AF12-B916-4898-A111-6814C2046522}" presName="sp" presStyleCnt="0"/>
      <dgm:spPr/>
    </dgm:pt>
    <dgm:pt modelId="{D9F150FD-1229-4E2F-8494-1B933E9D00E9}" type="pres">
      <dgm:prSet presAssocID="{AD8CAEDF-CC68-42B1-BF28-C0102B6BCFAE}" presName="composite" presStyleCnt="0"/>
      <dgm:spPr/>
    </dgm:pt>
    <dgm:pt modelId="{8B4666F5-B8EF-40CE-9B3E-8E7248BC1C78}" type="pres">
      <dgm:prSet presAssocID="{AD8CAEDF-CC68-42B1-BF28-C0102B6BCFA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0FE1FA5-BF74-4FAE-9D05-C8F4172127D4}" type="pres">
      <dgm:prSet presAssocID="{AD8CAEDF-CC68-42B1-BF28-C0102B6BCFAE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52EB007-5115-45CB-9CE0-B3826AB3C461}" type="presOf" srcId="{E80110DF-E4BE-44BE-AEB2-800F434E11C0}" destId="{1A24C132-0616-4FA3-A2A6-523600B3EB05}" srcOrd="0" destOrd="0" presId="urn:microsoft.com/office/officeart/2005/8/layout/chevron2"/>
    <dgm:cxn modelId="{3083560B-33C6-4A4E-AEF3-A89E9C7D57FE}" srcId="{AD8CAEDF-CC68-42B1-BF28-C0102B6BCFAE}" destId="{D2B6D38A-BAA7-43E6-B03E-2CC4AD6D1D66}" srcOrd="0" destOrd="0" parTransId="{055F7DCB-6DFC-4BB6-BBAD-247E43738968}" sibTransId="{9F6A0698-B9D3-49BC-AB86-42D3542E0ED4}"/>
    <dgm:cxn modelId="{C6FB230C-A5C2-4839-85C8-C6BC22C719C0}" srcId="{EA512B51-13F2-48F0-8025-35DE218C76E8}" destId="{D3A34A0D-FBE7-49B1-8164-3E7918886C9A}" srcOrd="0" destOrd="0" parTransId="{04EE20A7-086F-4225-B291-EAF8D8A3A03C}" sibTransId="{6D4487C3-9A85-408F-B32E-C7EA0D4F3275}"/>
    <dgm:cxn modelId="{43D5071D-7FA5-4932-AC3B-4B0434A1A51D}" type="presOf" srcId="{EA512B51-13F2-48F0-8025-35DE218C76E8}" destId="{C4F89B50-44F9-4749-AC7A-9C0E17971B1B}" srcOrd="0" destOrd="0" presId="urn:microsoft.com/office/officeart/2005/8/layout/chevron2"/>
    <dgm:cxn modelId="{0D53CD39-E36F-46FA-91DC-F883417ABE32}" type="presOf" srcId="{AD8CAEDF-CC68-42B1-BF28-C0102B6BCFAE}" destId="{8B4666F5-B8EF-40CE-9B3E-8E7248BC1C78}" srcOrd="0" destOrd="0" presId="urn:microsoft.com/office/officeart/2005/8/layout/chevron2"/>
    <dgm:cxn modelId="{1938A35C-609A-48DC-9E21-D9C115EB215A}" type="presOf" srcId="{D3A34A0D-FBE7-49B1-8164-3E7918886C9A}" destId="{BE681259-A181-4564-9384-4800C9BEC617}" srcOrd="0" destOrd="0" presId="urn:microsoft.com/office/officeart/2005/8/layout/chevron2"/>
    <dgm:cxn modelId="{18F5A24F-6E49-4FA1-9988-BC67BF7060B6}" type="presOf" srcId="{BF63A2F9-E2BF-482B-82C0-7A8F73941680}" destId="{657FDE87-1FC7-486E-B696-E3C8CA19D3DF}" srcOrd="0" destOrd="0" presId="urn:microsoft.com/office/officeart/2005/8/layout/chevron2"/>
    <dgm:cxn modelId="{B62CE1C5-3F33-4065-8844-11DEF45D4A8A}" srcId="{6C8E473F-02D8-434C-A52F-EA6D4D764DFD}" destId="{BF63A2F9-E2BF-482B-82C0-7A8F73941680}" srcOrd="0" destOrd="0" parTransId="{81B5BB25-48DF-4F30-A91C-41E6A4865FD9}" sibTransId="{A1769207-9DF1-4D35-8EC2-CE8827DF8A25}"/>
    <dgm:cxn modelId="{32475FCA-56F9-469C-945C-61A2C5253219}" srcId="{E80110DF-E4BE-44BE-AEB2-800F434E11C0}" destId="{EA512B51-13F2-48F0-8025-35DE218C76E8}" srcOrd="1" destOrd="0" parTransId="{563DC097-84F9-4B6D-BBC8-FCD04F8DA9A1}" sibTransId="{0BB7AF12-B916-4898-A111-6814C2046522}"/>
    <dgm:cxn modelId="{A1827BD4-26C3-4DCF-BA43-58DE0750CB2B}" type="presOf" srcId="{6C8E473F-02D8-434C-A52F-EA6D4D764DFD}" destId="{533B955E-322E-41B3-AB7A-0FF5DC4ABAA3}" srcOrd="0" destOrd="0" presId="urn:microsoft.com/office/officeart/2005/8/layout/chevron2"/>
    <dgm:cxn modelId="{57C88EDA-16FF-429B-B846-F0A56DB344AA}" type="presOf" srcId="{D2B6D38A-BAA7-43E6-B03E-2CC4AD6D1D66}" destId="{A0FE1FA5-BF74-4FAE-9D05-C8F4172127D4}" srcOrd="0" destOrd="0" presId="urn:microsoft.com/office/officeart/2005/8/layout/chevron2"/>
    <dgm:cxn modelId="{EFB765F0-C4EE-4E6D-AE8E-15F0ED426A3D}" srcId="{E80110DF-E4BE-44BE-AEB2-800F434E11C0}" destId="{6C8E473F-02D8-434C-A52F-EA6D4D764DFD}" srcOrd="0" destOrd="0" parTransId="{E625E7CC-A72D-436A-9A8D-448EF061F8B6}" sibTransId="{1CCE2BA6-B44C-4A40-A2EC-745E1B7D9809}"/>
    <dgm:cxn modelId="{859CE3FF-5857-4CFD-ADC1-63CC94794009}" srcId="{E80110DF-E4BE-44BE-AEB2-800F434E11C0}" destId="{AD8CAEDF-CC68-42B1-BF28-C0102B6BCFAE}" srcOrd="2" destOrd="0" parTransId="{B131BCDC-7117-4099-ADFD-BDCC1F50FB8D}" sibTransId="{89E11B7E-64E0-407B-8E1B-C98A924AE93C}"/>
    <dgm:cxn modelId="{D4AF6C46-4DBE-4CED-B83F-1EDCE0C5AEC2}" type="presParOf" srcId="{1A24C132-0616-4FA3-A2A6-523600B3EB05}" destId="{8CF5FAA8-C13A-4023-BC67-8DE40F827C38}" srcOrd="0" destOrd="0" presId="urn:microsoft.com/office/officeart/2005/8/layout/chevron2"/>
    <dgm:cxn modelId="{424FC0AC-39F6-4BEA-AAE2-9C50FB604029}" type="presParOf" srcId="{8CF5FAA8-C13A-4023-BC67-8DE40F827C38}" destId="{533B955E-322E-41B3-AB7A-0FF5DC4ABAA3}" srcOrd="0" destOrd="0" presId="urn:microsoft.com/office/officeart/2005/8/layout/chevron2"/>
    <dgm:cxn modelId="{5AA0A44C-7AD6-4414-8299-B571360E6F96}" type="presParOf" srcId="{8CF5FAA8-C13A-4023-BC67-8DE40F827C38}" destId="{657FDE87-1FC7-486E-B696-E3C8CA19D3DF}" srcOrd="1" destOrd="0" presId="urn:microsoft.com/office/officeart/2005/8/layout/chevron2"/>
    <dgm:cxn modelId="{28932406-DBF1-4956-860C-C256E2866466}" type="presParOf" srcId="{1A24C132-0616-4FA3-A2A6-523600B3EB05}" destId="{DF1F00E6-CF7C-477A-B21C-29DDECDFA4C1}" srcOrd="1" destOrd="0" presId="urn:microsoft.com/office/officeart/2005/8/layout/chevron2"/>
    <dgm:cxn modelId="{A4FFE04C-4C12-4D7C-BB6A-DF839FFFB5D9}" type="presParOf" srcId="{1A24C132-0616-4FA3-A2A6-523600B3EB05}" destId="{21D7E9FF-2D27-4782-9DC8-FE19896A045F}" srcOrd="2" destOrd="0" presId="urn:microsoft.com/office/officeart/2005/8/layout/chevron2"/>
    <dgm:cxn modelId="{F0818D44-5A7E-4AAE-B55B-2F7C8C3D9AF8}" type="presParOf" srcId="{21D7E9FF-2D27-4782-9DC8-FE19896A045F}" destId="{C4F89B50-44F9-4749-AC7A-9C0E17971B1B}" srcOrd="0" destOrd="0" presId="urn:microsoft.com/office/officeart/2005/8/layout/chevron2"/>
    <dgm:cxn modelId="{A03ED309-CDF7-498A-9424-08F90C00962D}" type="presParOf" srcId="{21D7E9FF-2D27-4782-9DC8-FE19896A045F}" destId="{BE681259-A181-4564-9384-4800C9BEC617}" srcOrd="1" destOrd="0" presId="urn:microsoft.com/office/officeart/2005/8/layout/chevron2"/>
    <dgm:cxn modelId="{57723A95-BF7C-4B0D-B7FF-27A9CF5E49DC}" type="presParOf" srcId="{1A24C132-0616-4FA3-A2A6-523600B3EB05}" destId="{6684EC20-098A-47F3-A6AA-F2AFE9D6C638}" srcOrd="3" destOrd="0" presId="urn:microsoft.com/office/officeart/2005/8/layout/chevron2"/>
    <dgm:cxn modelId="{B94DA47D-8B28-42C2-AEC0-959EC5761843}" type="presParOf" srcId="{1A24C132-0616-4FA3-A2A6-523600B3EB05}" destId="{D9F150FD-1229-4E2F-8494-1B933E9D00E9}" srcOrd="4" destOrd="0" presId="urn:microsoft.com/office/officeart/2005/8/layout/chevron2"/>
    <dgm:cxn modelId="{282577F8-E681-4D1D-8B25-33749361B729}" type="presParOf" srcId="{D9F150FD-1229-4E2F-8494-1B933E9D00E9}" destId="{8B4666F5-B8EF-40CE-9B3E-8E7248BC1C78}" srcOrd="0" destOrd="0" presId="urn:microsoft.com/office/officeart/2005/8/layout/chevron2"/>
    <dgm:cxn modelId="{EA2BE2C4-8803-4415-82BE-1B416DDB31D8}" type="presParOf" srcId="{D9F150FD-1229-4E2F-8494-1B933E9D00E9}" destId="{A0FE1FA5-BF74-4FAE-9D05-C8F4172127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2BD47-92E9-4DF0-B6C4-CA2F1AF53A82}">
      <dsp:nvSpPr>
        <dsp:cNvPr id="0" name=""/>
        <dsp:cNvSpPr/>
      </dsp:nvSpPr>
      <dsp:spPr>
        <a:xfrm>
          <a:off x="0" y="1757"/>
          <a:ext cx="504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EF9F3-0CDE-4696-ACB4-D5F543AD46D4}">
      <dsp:nvSpPr>
        <dsp:cNvPr id="0" name=""/>
        <dsp:cNvSpPr/>
      </dsp:nvSpPr>
      <dsp:spPr>
        <a:xfrm>
          <a:off x="0" y="1757"/>
          <a:ext cx="5041628" cy="119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Bible Background:  	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	Genesis 42</a:t>
          </a:r>
        </a:p>
      </dsp:txBody>
      <dsp:txXfrm>
        <a:off x="0" y="1757"/>
        <a:ext cx="5041628" cy="1198600"/>
      </dsp:txXfrm>
    </dsp:sp>
    <dsp:sp modelId="{70C317A8-7133-4AD0-AFE4-D7651659DF7C}">
      <dsp:nvSpPr>
        <dsp:cNvPr id="0" name=""/>
        <dsp:cNvSpPr/>
      </dsp:nvSpPr>
      <dsp:spPr>
        <a:xfrm>
          <a:off x="0" y="1200357"/>
          <a:ext cx="504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8AF1D-8970-4700-9DAE-0A5106F186FE}">
      <dsp:nvSpPr>
        <dsp:cNvPr id="0" name=""/>
        <dsp:cNvSpPr/>
      </dsp:nvSpPr>
      <dsp:spPr>
        <a:xfrm>
          <a:off x="0" y="1200357"/>
          <a:ext cx="5041628" cy="119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Printed Text: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	Genesis 42:6-25</a:t>
          </a:r>
        </a:p>
      </dsp:txBody>
      <dsp:txXfrm>
        <a:off x="0" y="1200357"/>
        <a:ext cx="5041628" cy="1198600"/>
      </dsp:txXfrm>
    </dsp:sp>
    <dsp:sp modelId="{62E151A3-54AF-45C3-9457-97FDAE4EBCAC}">
      <dsp:nvSpPr>
        <dsp:cNvPr id="0" name=""/>
        <dsp:cNvSpPr/>
      </dsp:nvSpPr>
      <dsp:spPr>
        <a:xfrm>
          <a:off x="0" y="2398958"/>
          <a:ext cx="50416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5B07C-4CB3-4A93-A7F0-8FC1CA307BB5}">
      <dsp:nvSpPr>
        <dsp:cNvPr id="0" name=""/>
        <dsp:cNvSpPr/>
      </dsp:nvSpPr>
      <dsp:spPr>
        <a:xfrm>
          <a:off x="0" y="2398958"/>
          <a:ext cx="5041628" cy="119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Devotional Reading: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	Psalm 51</a:t>
          </a:r>
        </a:p>
      </dsp:txBody>
      <dsp:txXfrm>
        <a:off x="0" y="2398958"/>
        <a:ext cx="5041628" cy="1198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B955E-322E-41B3-AB7A-0FF5DC4ABAA3}">
      <dsp:nvSpPr>
        <dsp:cNvPr id="0" name=""/>
        <dsp:cNvSpPr/>
      </dsp:nvSpPr>
      <dsp:spPr>
        <a:xfrm rot="5400000">
          <a:off x="-228200" y="229590"/>
          <a:ext cx="1521338" cy="10649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EXPLAIN</a:t>
          </a:r>
        </a:p>
      </dsp:txBody>
      <dsp:txXfrm rot="-5400000">
        <a:off x="1" y="533857"/>
        <a:ext cx="1064936" cy="456402"/>
      </dsp:txXfrm>
    </dsp:sp>
    <dsp:sp modelId="{657FDE87-1FC7-486E-B696-E3C8CA19D3DF}">
      <dsp:nvSpPr>
        <dsp:cNvPr id="0" name=""/>
        <dsp:cNvSpPr/>
      </dsp:nvSpPr>
      <dsp:spPr>
        <a:xfrm rot="5400000">
          <a:off x="5707313" y="-4640987"/>
          <a:ext cx="988869" cy="10273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Explain why Joseph’s brothers interpreted their misfortune as punishment for their sins</a:t>
          </a:r>
        </a:p>
      </dsp:txBody>
      <dsp:txXfrm rot="-5400000">
        <a:off x="1064937" y="49662"/>
        <a:ext cx="10225350" cy="892323"/>
      </dsp:txXfrm>
    </dsp:sp>
    <dsp:sp modelId="{C4F89B50-44F9-4749-AC7A-9C0E17971B1B}">
      <dsp:nvSpPr>
        <dsp:cNvPr id="0" name=""/>
        <dsp:cNvSpPr/>
      </dsp:nvSpPr>
      <dsp:spPr>
        <a:xfrm rot="5400000">
          <a:off x="-228200" y="1555802"/>
          <a:ext cx="1521338" cy="1064936"/>
        </a:xfrm>
        <a:prstGeom prst="chevron">
          <a:avLst/>
        </a:prstGeom>
        <a:gradFill rotWithShape="0">
          <a:gsLst>
            <a:gs pos="0">
              <a:schemeClr val="accent5">
                <a:hueOff val="1529998"/>
                <a:satOff val="23510"/>
                <a:lumOff val="1000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529998"/>
                <a:satOff val="23510"/>
                <a:lumOff val="1000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529998"/>
                <a:satOff val="23510"/>
                <a:lumOff val="1000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1529998"/>
              <a:satOff val="23510"/>
              <a:lumOff val="1000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SENSE</a:t>
          </a:r>
        </a:p>
      </dsp:txBody>
      <dsp:txXfrm rot="-5400000">
        <a:off x="1" y="1860069"/>
        <a:ext cx="1064936" cy="456402"/>
      </dsp:txXfrm>
    </dsp:sp>
    <dsp:sp modelId="{BE681259-A181-4564-9384-4800C9BEC617}">
      <dsp:nvSpPr>
        <dsp:cNvPr id="0" name=""/>
        <dsp:cNvSpPr/>
      </dsp:nvSpPr>
      <dsp:spPr>
        <a:xfrm rot="5400000">
          <a:off x="5707313" y="-3314774"/>
          <a:ext cx="988869" cy="10273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529998"/>
              <a:satOff val="23510"/>
              <a:lumOff val="10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Sense the need for wholeness in our personal relationships</a:t>
          </a:r>
        </a:p>
      </dsp:txBody>
      <dsp:txXfrm rot="-5400000">
        <a:off x="1064937" y="1375875"/>
        <a:ext cx="10225350" cy="892323"/>
      </dsp:txXfrm>
    </dsp:sp>
    <dsp:sp modelId="{8B4666F5-B8EF-40CE-9B3E-8E7248BC1C78}">
      <dsp:nvSpPr>
        <dsp:cNvPr id="0" name=""/>
        <dsp:cNvSpPr/>
      </dsp:nvSpPr>
      <dsp:spPr>
        <a:xfrm rot="5400000">
          <a:off x="-228200" y="2882015"/>
          <a:ext cx="1521338" cy="1064936"/>
        </a:xfrm>
        <a:prstGeom prst="chevron">
          <a:avLst/>
        </a:prstGeom>
        <a:gradFill rotWithShape="0">
          <a:gsLst>
            <a:gs pos="0">
              <a:schemeClr val="accent5">
                <a:hueOff val="3059995"/>
                <a:satOff val="47020"/>
                <a:lumOff val="2000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3059995"/>
                <a:satOff val="47020"/>
                <a:lumOff val="2000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3059995"/>
                <a:satOff val="47020"/>
                <a:lumOff val="2000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3059995"/>
              <a:satOff val="47020"/>
              <a:lumOff val="2000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IDENTIFY</a:t>
          </a:r>
        </a:p>
      </dsp:txBody>
      <dsp:txXfrm rot="-5400000">
        <a:off x="1" y="3186282"/>
        <a:ext cx="1064936" cy="456402"/>
      </dsp:txXfrm>
    </dsp:sp>
    <dsp:sp modelId="{A0FE1FA5-BF74-4FAE-9D05-C8F4172127D4}">
      <dsp:nvSpPr>
        <dsp:cNvPr id="0" name=""/>
        <dsp:cNvSpPr/>
      </dsp:nvSpPr>
      <dsp:spPr>
        <a:xfrm rot="5400000">
          <a:off x="5707313" y="-1988562"/>
          <a:ext cx="988869" cy="102736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059995"/>
              <a:satOff val="47020"/>
              <a:lumOff val="20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Identify ways to accept God’s forgiveness and strive to offer grace to those who mistreat us</a:t>
          </a:r>
        </a:p>
      </dsp:txBody>
      <dsp:txXfrm rot="-5400000">
        <a:off x="1064937" y="2702087"/>
        <a:ext cx="10225350" cy="892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4DACF3E-01D9-3745-B54F-67403B0F703E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5D0D7A6-5EBF-1449-BBE0-CFEFBCA9A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2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16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8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68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7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9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40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3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1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1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09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01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53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0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30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0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2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57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91" r:id="rId1"/>
    <p:sldLayoutId id="2147484992" r:id="rId2"/>
    <p:sldLayoutId id="2147484993" r:id="rId3"/>
    <p:sldLayoutId id="2147484994" r:id="rId4"/>
    <p:sldLayoutId id="2147484995" r:id="rId5"/>
    <p:sldLayoutId id="2147484996" r:id="rId6"/>
    <p:sldLayoutId id="2147484997" r:id="rId7"/>
    <p:sldLayoutId id="2147484998" r:id="rId8"/>
    <p:sldLayoutId id="2147484999" r:id="rId9"/>
    <p:sldLayoutId id="2147485000" r:id="rId10"/>
    <p:sldLayoutId id="2147485001" r:id="rId11"/>
    <p:sldLayoutId id="2147485002" r:id="rId12"/>
    <p:sldLayoutId id="2147485003" r:id="rId13"/>
    <p:sldLayoutId id="2147485004" r:id="rId14"/>
    <p:sldLayoutId id="2147485005" r:id="rId15"/>
    <p:sldLayoutId id="2147485006" r:id="rId16"/>
    <p:sldLayoutId id="21474850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ykneethling/4543063042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hyperlink" Target="https://mennoknight.wordpress.com/2014/03/19/should-a-christian-eat-their-placenta/" TargetMode="Externa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proswrite.com/2012/06/26/the-video-tutorial-on-informative-prose/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pngimg.com/download/3640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en.wikipedia.org/wiki/Ancient_Egyp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picnicwithants.com/2011/12/06/endolymphatic-sac-surgery-recovery-day-5/" TargetMode="Externa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rison-slammer-caught-sit-407714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1831F9E-2437-4CA8-A111-06A92E091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0C50DF0-8DA6-4440-9A6E-955DB12E0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E76BD0F-5755-4E53-84A9-50318DA73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AD4354C-0532-4E5F-A2DF-EB8049AAB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53BD352-D802-4575-942F-8A415BA3E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7FF87-291E-6A47-81EC-E5EDAB421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>
            <a:normAutofit/>
          </a:bodyPr>
          <a:lstStyle/>
          <a:p>
            <a:r>
              <a:rPr lang="en-US" b="1"/>
              <a:t>Love Versus Guilt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E81ED-0638-3341-B10E-EC2F95D4F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/>
          </a:bodyPr>
          <a:lstStyle/>
          <a:p>
            <a:r>
              <a:rPr lang="en-US" sz="1700"/>
              <a:t>Rev. Dawn Salary</a:t>
            </a:r>
          </a:p>
          <a:p>
            <a:r>
              <a:rPr lang="en-US" sz="1700"/>
              <a:t>Second Baptist Church East End</a:t>
            </a:r>
          </a:p>
          <a:p>
            <a:r>
              <a:rPr lang="en-US" sz="1700"/>
              <a:t>Newport News, VA 23607</a:t>
            </a:r>
          </a:p>
          <a:p>
            <a:endParaRPr lang="en-US" sz="17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89DA753-B80A-47B6-9C77-FB895808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93B071E2-B2ED-4D16-89B0-667790658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3933" y="1336393"/>
            <a:ext cx="4178419" cy="417841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4604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ir, sitting, close, laying&#10;&#10;Description automatically generated">
            <a:extLst>
              <a:ext uri="{FF2B5EF4-FFF2-40B4-BE49-F238E27FC236}">
                <a16:creationId xmlns:a16="http://schemas.microsoft.com/office/drawing/2014/main" id="{374083A8-92EA-4812-B1C7-A500C26A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06447-1563-40E0-8F64-389E8725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28" y="426515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Daily Bible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54EA9-7F82-4E0B-BF02-7D4B008B0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60" y="2038851"/>
            <a:ext cx="10657279" cy="4195481"/>
          </a:xfrm>
        </p:spPr>
        <p:txBody>
          <a:bodyPr>
            <a:noAutofit/>
          </a:bodyPr>
          <a:lstStyle/>
          <a:p>
            <a:r>
              <a:rPr lang="en-US" sz="2400" b="1" dirty="0"/>
              <a:t>MONDAY</a:t>
            </a:r>
            <a:r>
              <a:rPr lang="en-US" sz="2400" dirty="0"/>
              <a:t>: “Have Mercy on Me, a Sinner” (</a:t>
            </a:r>
            <a:r>
              <a:rPr lang="en-US" dirty="0"/>
              <a:t>Psalm 51:1-12</a:t>
            </a:r>
            <a:r>
              <a:rPr lang="en-US" sz="2400" dirty="0"/>
              <a:t>)</a:t>
            </a:r>
          </a:p>
          <a:p>
            <a:r>
              <a:rPr lang="en-US" sz="2400" b="1" dirty="0"/>
              <a:t>TUESDAY</a:t>
            </a:r>
            <a:r>
              <a:rPr lang="en-US" sz="2400" dirty="0"/>
              <a:t>: “</a:t>
            </a:r>
            <a:r>
              <a:rPr lang="en-US" dirty="0"/>
              <a:t>Pilate’s Judgment of Jesus, ‘Not Guilty’”</a:t>
            </a:r>
            <a:r>
              <a:rPr lang="en-US" sz="2400" dirty="0"/>
              <a:t> (</a:t>
            </a:r>
            <a:r>
              <a:rPr lang="en-US" dirty="0"/>
              <a:t>Luke23:9-15</a:t>
            </a:r>
            <a:r>
              <a:rPr lang="en-US" sz="2400" dirty="0"/>
              <a:t>)</a:t>
            </a:r>
          </a:p>
          <a:p>
            <a:r>
              <a:rPr lang="en-US" sz="2400" b="1" dirty="0"/>
              <a:t>WEDNESDAY</a:t>
            </a:r>
            <a:r>
              <a:rPr lang="en-US" sz="2400" dirty="0"/>
              <a:t>: “</a:t>
            </a:r>
            <a:r>
              <a:rPr lang="en-US" dirty="0"/>
              <a:t>Brothers Sent to Egypt to Buy Grain</a:t>
            </a:r>
            <a:r>
              <a:rPr lang="en-US" sz="2400" dirty="0"/>
              <a:t>” (Genesis 42:1-5)</a:t>
            </a:r>
          </a:p>
          <a:p>
            <a:r>
              <a:rPr lang="en-US" sz="2400" b="1" dirty="0"/>
              <a:t>THURSDAY</a:t>
            </a:r>
            <a:r>
              <a:rPr lang="en-US" sz="2400" dirty="0"/>
              <a:t>: “</a:t>
            </a:r>
            <a:r>
              <a:rPr lang="en-US" dirty="0"/>
              <a:t>Joseph Returns Money with Grain</a:t>
            </a:r>
            <a:r>
              <a:rPr lang="en-US" sz="2400" dirty="0"/>
              <a:t>” (Genesis 42:26-28)</a:t>
            </a:r>
          </a:p>
          <a:p>
            <a:r>
              <a:rPr lang="en-US" sz="2400" b="1" dirty="0"/>
              <a:t>FRIDAY</a:t>
            </a:r>
            <a:r>
              <a:rPr lang="en-US" sz="2400" dirty="0"/>
              <a:t>: “</a:t>
            </a:r>
            <a:r>
              <a:rPr lang="en-US" dirty="0"/>
              <a:t>Joseph Questions Motives of Brothers</a:t>
            </a:r>
            <a:r>
              <a:rPr lang="en-US" sz="2400" dirty="0"/>
              <a:t>” (Genesis 41:41-49)</a:t>
            </a:r>
          </a:p>
          <a:p>
            <a:r>
              <a:rPr lang="en-US" sz="2400" b="1" dirty="0"/>
              <a:t>SATURDAY</a:t>
            </a:r>
            <a:r>
              <a:rPr lang="en-US" sz="2400" dirty="0"/>
              <a:t>: “</a:t>
            </a:r>
            <a:r>
              <a:rPr lang="en-US" dirty="0"/>
              <a:t>Jacob Vows Not to Send Benjamin</a:t>
            </a:r>
            <a:r>
              <a:rPr lang="en-US" sz="2400" dirty="0"/>
              <a:t>” (Genesis 42:35-38)</a:t>
            </a:r>
          </a:p>
          <a:p>
            <a:r>
              <a:rPr lang="en-US" sz="2400" b="1" dirty="0"/>
              <a:t>SUNDAY</a:t>
            </a:r>
            <a:r>
              <a:rPr lang="en-US" sz="2400" dirty="0"/>
              <a:t>: “</a:t>
            </a:r>
            <a:r>
              <a:rPr lang="en-US" dirty="0"/>
              <a:t>Joseph Confronts Brothers for Past Behavior</a:t>
            </a:r>
            <a:r>
              <a:rPr lang="en-US" sz="2400" dirty="0"/>
              <a:t>” (Genesis </a:t>
            </a:r>
            <a:r>
              <a:rPr lang="en-US" dirty="0"/>
              <a:t>42:6-25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6C675-2D11-428E-8CC5-D997CD9093CD}"/>
              </a:ext>
            </a:extLst>
          </p:cNvPr>
          <p:cNvSpPr txBox="1"/>
          <p:nvPr/>
        </p:nvSpPr>
        <p:spPr>
          <a:xfrm>
            <a:off x="9652522" y="6657944"/>
            <a:ext cx="25394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rykneethling/45430630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2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CA743592-A693-4947-8B39-B51AF9B26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1" name="Rectangle 40">
              <a:extLst>
                <a:ext uri="{FF2B5EF4-FFF2-40B4-BE49-F238E27FC236}">
                  <a16:creationId xmlns:a16="http://schemas.microsoft.com/office/drawing/2014/main" id="{016886BB-79A7-4DE8-855D-ADE221C83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98F3668-7E24-4834-81D7-723CA3ED4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2DC49B2-AEFF-4824-AD67-41FBF09F2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0698" r="27311" b="-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11BF1CF-8959-4DFB-9A02-7E686D51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41C5-E996-4545-9F21-972C5272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spc="150"/>
              <a:t>Love Versus Guilt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614D39E-6EA9-4C3C-9997-99326844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D97502B9-93EC-49ED-8104-BFEFF0D04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802015"/>
              </p:ext>
            </p:extLst>
          </p:nvPr>
        </p:nvGraphicFramePr>
        <p:xfrm>
          <a:off x="680322" y="2336873"/>
          <a:ext cx="5041628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FC72B5-2914-4926-80CB-886D116317D6}"/>
              </a:ext>
            </a:extLst>
          </p:cNvPr>
          <p:cNvSpPr txBox="1"/>
          <p:nvPr/>
        </p:nvSpPr>
        <p:spPr>
          <a:xfrm>
            <a:off x="9501870" y="6656265"/>
            <a:ext cx="26869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mennoknight.wordpress.com/2014/03/19/should-a-christian-eat-their-placen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8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88CE-F5D4-6C40-BE54-1E3487AC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/>
              <a:t>Aim for Change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50EB7CCA-FAE3-421D-83BB-E7DFECAAE9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326783"/>
              </p:ext>
            </p:extLst>
          </p:nvPr>
        </p:nvGraphicFramePr>
        <p:xfrm>
          <a:off x="436099" y="2336800"/>
          <a:ext cx="11338560" cy="4176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15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12D-091E-9945-A796-82A28E07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727740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EBEBEB"/>
                </a:solidFill>
              </a:rPr>
              <a:t>Keep in Mind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A583CF5F-9086-4BD2-B2F5-2E4E361A8E66}"/>
              </a:ext>
            </a:extLst>
          </p:cNvPr>
          <p:cNvSpPr txBox="1"/>
          <p:nvPr/>
        </p:nvSpPr>
        <p:spPr>
          <a:xfrm>
            <a:off x="648931" y="3084226"/>
            <a:ext cx="6188189" cy="4411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5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“‘Didn’t I tell you not to sin against the boy?’ </a:t>
            </a:r>
            <a:r>
              <a:rPr lang="en-US" sz="2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Reuben asked. </a:t>
            </a:r>
            <a:r>
              <a:rPr lang="en-US" sz="25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‘But you wouldn’t listen. And now we have to answer for his blood.’</a:t>
            </a:r>
            <a:r>
              <a:rPr lang="en-US" sz="2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</a:t>
            </a:r>
          </a:p>
          <a:p>
            <a:pPr algn="ctr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(Genesis 42:22 NLT)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0B926EF-D3DE-434C-A5FF-BB5314EDC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93" r="-2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462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F220A40-4B18-420B-95D0-FE08147D0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A558B5-FAB6-4B49-A2BC-116B5A7A8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D09F9FB-7397-4B6E-88E4-AD0749C1C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9C2762-8840-40B6-9A31-43E08C87E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5F921-BF9B-4F09-8782-93DC703F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 b="1" dirty="0"/>
              <a:t>Background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F4A7334-645F-4132-929A-EA1A55ACE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2E09-0E3C-48E8-91CC-5CAEE125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70" y="2364711"/>
            <a:ext cx="5533007" cy="4063927"/>
          </a:xfrm>
        </p:spPr>
        <p:txBody>
          <a:bodyPr>
            <a:normAutofit/>
          </a:bodyPr>
          <a:lstStyle/>
          <a:p>
            <a:r>
              <a:rPr lang="en-US" dirty="0"/>
              <a:t>Joseph was summoned to interpret the Pharaoh’s dreams</a:t>
            </a:r>
          </a:p>
          <a:p>
            <a:r>
              <a:rPr lang="en-US" dirty="0"/>
              <a:t>Pharaoh puts Joseph in charge of all of Egypt</a:t>
            </a:r>
          </a:p>
          <a:p>
            <a:r>
              <a:rPr lang="en-US" dirty="0"/>
              <a:t>Joseph marries </a:t>
            </a:r>
            <a:r>
              <a:rPr lang="en-US" dirty="0" err="1"/>
              <a:t>Asenath</a:t>
            </a:r>
            <a:r>
              <a:rPr lang="en-US" dirty="0"/>
              <a:t>/has two sons (Manasseh &amp; Ephraim)</a:t>
            </a:r>
          </a:p>
          <a:p>
            <a:r>
              <a:rPr lang="en-US" dirty="0"/>
              <a:t>Seven years of prosperity have come and gone</a:t>
            </a:r>
          </a:p>
          <a:p>
            <a:r>
              <a:rPr lang="en-US" dirty="0"/>
              <a:t>Famine struck all of the surrounding countries of Egypt</a:t>
            </a:r>
          </a:p>
          <a:p>
            <a:endParaRPr lang="en-US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6EB63A-BAD8-44C1-8D44-73BE908A1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4E2B00E-E5C9-4F09-A0DD-4C1BF707B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057" r="12600" b="1"/>
          <a:stretch/>
        </p:blipFill>
        <p:spPr>
          <a:xfrm>
            <a:off x="7043933" y="1529064"/>
            <a:ext cx="4178419" cy="37930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0F48D-F96B-4B0C-8C18-D5DF37DAC480}"/>
              </a:ext>
            </a:extLst>
          </p:cNvPr>
          <p:cNvSpPr txBox="1"/>
          <p:nvPr/>
        </p:nvSpPr>
        <p:spPr>
          <a:xfrm>
            <a:off x="8535399" y="5122086"/>
            <a:ext cx="26869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proswrite.com/2012/06/26/the-video-tutorial-on-informative-pros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0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5736838-D5E9-4567-9B65-9C15C3378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AC61DFE0-B71E-43BB-A496-3D144EC63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77B68A-4EEF-467F-B71E-ACE2B17A3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picture containing sitting, dark, table, bird&#10;&#10;Description automatically generated">
            <a:extLst>
              <a:ext uri="{FF2B5EF4-FFF2-40B4-BE49-F238E27FC236}">
                <a16:creationId xmlns:a16="http://schemas.microsoft.com/office/drawing/2014/main" id="{28D67953-7970-4B82-A47A-5912FAF9A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184" r="26925" b="-1"/>
          <a:stretch/>
        </p:blipFill>
        <p:spPr>
          <a:xfrm>
            <a:off x="7416920" y="871215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112081-DA8A-4C6A-9A72-C8A3F5BAB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D4B7A-3BA8-4650-B05F-23868B88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sz="3700" b="1" dirty="0"/>
              <a:t>Confronting Shame </a:t>
            </a:r>
            <a:br>
              <a:rPr lang="en-US" sz="1700" b="1" dirty="0"/>
            </a:br>
            <a:r>
              <a:rPr lang="en-US" sz="2500" b="1" dirty="0"/>
              <a:t>(Genesis 42:6-8)</a:t>
            </a:r>
            <a:endParaRPr lang="en-US" sz="25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0D8A0F-AC3D-465E-88F5-CB7C7CF10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2BCA0-0F99-4359-8398-E73238EC3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71" y="2587398"/>
            <a:ext cx="6514109" cy="3599316"/>
          </a:xfrm>
        </p:spPr>
        <p:txBody>
          <a:bodyPr>
            <a:normAutofit lnSpcReduction="10000"/>
          </a:bodyPr>
          <a:lstStyle/>
          <a:p>
            <a:r>
              <a:rPr lang="en-US" sz="2500" b="1" i="1" dirty="0"/>
              <a:t>“</a:t>
            </a:r>
            <a:r>
              <a:rPr lang="en-US" sz="2500" b="1" i="1" dirty="0" err="1"/>
              <a:t>shallit</a:t>
            </a:r>
            <a:r>
              <a:rPr lang="en-US" sz="2500" b="1" i="1" dirty="0"/>
              <a:t>” </a:t>
            </a:r>
            <a:r>
              <a:rPr lang="en-US" sz="2500" dirty="0"/>
              <a:t>(Hebrew for “governor”) – a ruler or person in a position of honor</a:t>
            </a:r>
          </a:p>
          <a:p>
            <a:pPr marL="0" indent="0">
              <a:buNone/>
            </a:pPr>
            <a:r>
              <a:rPr lang="en-US" sz="2500" dirty="0"/>
              <a:t> </a:t>
            </a:r>
          </a:p>
          <a:p>
            <a:r>
              <a:rPr lang="en-US" sz="2500" dirty="0"/>
              <a:t>What was Joseph’s response to his brothers when they approached him to buy grain? 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Why were the brothers unable to recognize Joseph?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82100-4841-42CB-A89E-F5E46D25DB76}"/>
              </a:ext>
            </a:extLst>
          </p:cNvPr>
          <p:cNvSpPr txBox="1"/>
          <p:nvPr/>
        </p:nvSpPr>
        <p:spPr>
          <a:xfrm>
            <a:off x="9647743" y="6656265"/>
            <a:ext cx="254108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pngimg.com/download/3640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8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43592-A693-4947-8B39-B51AF9B26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016886BB-79A7-4DE8-855D-ADE221C83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8F3668-7E24-4834-81D7-723CA3ED4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27D7-953B-43E4-BB26-F83F06D38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50" y="2826389"/>
            <a:ext cx="5203544" cy="3599316"/>
          </a:xfrm>
        </p:spPr>
        <p:txBody>
          <a:bodyPr>
            <a:normAutofit/>
          </a:bodyPr>
          <a:lstStyle/>
          <a:p>
            <a:r>
              <a:rPr lang="en-US" sz="2500" dirty="0"/>
              <a:t>Why did Joseph accuse the brothers of being spies?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Why did Joseph put the brothers in prison for three days?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picture containing outdoor, sheep, mountain, building&#10;&#10;Description automatically generated">
            <a:extLst>
              <a:ext uri="{FF2B5EF4-FFF2-40B4-BE49-F238E27FC236}">
                <a16:creationId xmlns:a16="http://schemas.microsoft.com/office/drawing/2014/main" id="{A5533557-8800-43B1-A04E-09D240783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09" r="18742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1BF1CF-8959-4DFB-9A02-7E686D51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C5F16-BEDA-4B94-9792-7ACEB683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705731" cy="1080938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Confronting Opportunity</a:t>
            </a:r>
            <a:br>
              <a:rPr lang="en-US" sz="2300" b="1" dirty="0"/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(Genesis 42:9-17)</a:t>
            </a:r>
            <a:b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3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14D39E-6EA9-4C3C-9997-99326844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0DEFA-35B6-491E-8285-F20DCF1E83A0}"/>
              </a:ext>
            </a:extLst>
          </p:cNvPr>
          <p:cNvSpPr txBox="1"/>
          <p:nvPr/>
        </p:nvSpPr>
        <p:spPr>
          <a:xfrm>
            <a:off x="9662169" y="6656265"/>
            <a:ext cx="25266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Ancient_Egyp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F220A40-4B18-420B-95D0-FE08147D0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A558B5-FAB6-4B49-A2BC-116B5A7A8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09F9FB-7397-4B6E-88E4-AD0749C1C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9C2762-8840-40B6-9A31-43E08C87E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F64D2-722A-48AF-B42D-6691CE33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 b="1" dirty="0"/>
              <a:t>Confronting Pain</a:t>
            </a:r>
            <a:br>
              <a:rPr lang="en-US" dirty="0"/>
            </a:br>
            <a:r>
              <a:rPr lang="en-US" sz="2500" dirty="0"/>
              <a:t>(Genesis 42:18-22)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4A7334-645F-4132-929A-EA1A55ACE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BC72-969D-4C29-82D4-165AB1B9C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73" y="2364711"/>
            <a:ext cx="5560141" cy="4137670"/>
          </a:xfrm>
        </p:spPr>
        <p:txBody>
          <a:bodyPr>
            <a:normAutofit/>
          </a:bodyPr>
          <a:lstStyle/>
          <a:p>
            <a:r>
              <a:rPr lang="en-US" sz="2300" dirty="0"/>
              <a:t>Why did Joseph tell his brothers that he was a God-fearing man?</a:t>
            </a:r>
          </a:p>
          <a:p>
            <a:r>
              <a:rPr lang="en-US" sz="2300" dirty="0"/>
              <a:t>Initially, Joseph intended to keep nine brothers in prison. Why did he change his mind?</a:t>
            </a:r>
          </a:p>
          <a:p>
            <a:r>
              <a:rPr lang="en-US" sz="2300" dirty="0"/>
              <a:t>How can we get to the place to be able to extend grace to those who have caused us pain?</a:t>
            </a:r>
          </a:p>
          <a:p>
            <a:r>
              <a:rPr lang="en-US" sz="2300" dirty="0"/>
              <a:t>In your own words, what was Reuben’s message to his brothers?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186EB63A-BAD8-44C1-8D44-73BE908A1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62F36E-BB21-47F8-81DE-4459216BC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43933" y="2036279"/>
            <a:ext cx="4178419" cy="27786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E321C-2679-4679-8084-8FBAA34C950B}"/>
              </a:ext>
            </a:extLst>
          </p:cNvPr>
          <p:cNvSpPr txBox="1"/>
          <p:nvPr/>
        </p:nvSpPr>
        <p:spPr>
          <a:xfrm>
            <a:off x="8681272" y="4614872"/>
            <a:ext cx="254108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picnicwithants.com/2011/12/06/endolymphatic-sac-surgery-recovery-day-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7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E7B51F-48C7-462A-9D97-E2312C6D6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AB5BD08C-185B-4066-9800-791DFD349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grayscl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064" r="9091" b="14144"/>
          <a:stretch/>
        </p:blipFill>
        <p:spPr>
          <a:xfrm>
            <a:off x="-608749" y="753227"/>
            <a:ext cx="12192000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898047-379F-4560-8358-AE3C59946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BCB05C-1FD0-49BA-9EDA-B4DC187DF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95C87-6C86-4367-9BF6-D7DF79EC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Confronting with Mercy </a:t>
            </a:r>
            <a:br>
              <a:rPr lang="en-US" dirty="0"/>
            </a:br>
            <a:r>
              <a:rPr lang="en-US" sz="2500" dirty="0"/>
              <a:t>(Genesis 42:23-25)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401ED-0335-4F50-B38D-05559C4B2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DBC9E4C-3AD9-4B8C-BB1F-BF2D6289E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C7AE2-E184-41A9-B431-EA62F8E5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481" y="2366344"/>
            <a:ext cx="9613861" cy="339506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Why did Joseph weep?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Which brother was held in prison while the others returned to Canaan? Why?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608516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511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Berlin</vt:lpstr>
      <vt:lpstr>Love Versus Guilt</vt:lpstr>
      <vt:lpstr>Love Versus Guilt</vt:lpstr>
      <vt:lpstr>Aim for Change</vt:lpstr>
      <vt:lpstr>Keep in Mind</vt:lpstr>
      <vt:lpstr>Background</vt:lpstr>
      <vt:lpstr>Confronting Shame  (Genesis 42:6-8)</vt:lpstr>
      <vt:lpstr>Confronting Opportunity (Genesis 42:9-17) </vt:lpstr>
      <vt:lpstr>Confronting Pain (Genesis 42:18-22)</vt:lpstr>
      <vt:lpstr>Confronting with Mercy  (Genesis 42:23-25)</vt:lpstr>
      <vt:lpstr>Daily Bible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Versus Guilt</dc:title>
  <dc:creator>Dawn Salary</dc:creator>
  <cp:lastModifiedBy>Dawn Salary</cp:lastModifiedBy>
  <cp:revision>1</cp:revision>
  <dcterms:created xsi:type="dcterms:W3CDTF">2020-09-17T11:26:14Z</dcterms:created>
  <dcterms:modified xsi:type="dcterms:W3CDTF">2020-09-17T11:28:33Z</dcterms:modified>
</cp:coreProperties>
</file>