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2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5" r:id="rId6"/>
    <p:sldId id="270" r:id="rId7"/>
    <p:sldId id="261" r:id="rId8"/>
    <p:sldId id="262" r:id="rId9"/>
    <p:sldId id="267" r:id="rId10"/>
    <p:sldId id="269" r:id="rId11"/>
    <p:sldId id="268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41A62-4F77-4E1D-A2DF-16705EC8D7D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B30452-DD8B-4EC5-8E71-A7C51D1FA264}">
      <dgm:prSet/>
      <dgm:spPr/>
      <dgm:t>
        <a:bodyPr/>
        <a:lstStyle/>
        <a:p>
          <a:r>
            <a:rPr lang="en-US" b="1" dirty="0"/>
            <a:t>Bible Background:  	</a:t>
          </a:r>
        </a:p>
        <a:p>
          <a:r>
            <a:rPr lang="en-US" dirty="0"/>
            <a:t>	James 1:19-27</a:t>
          </a:r>
        </a:p>
      </dgm:t>
    </dgm:pt>
    <dgm:pt modelId="{0C8DA700-7B50-40B9-881B-612798106D1F}" type="parTrans" cxnId="{40B78C61-8228-47B9-84EE-9C171B861F1A}">
      <dgm:prSet/>
      <dgm:spPr/>
      <dgm:t>
        <a:bodyPr/>
        <a:lstStyle/>
        <a:p>
          <a:endParaRPr lang="en-US"/>
        </a:p>
      </dgm:t>
    </dgm:pt>
    <dgm:pt modelId="{08569C10-881E-42DB-9186-02E5C90F6451}" type="sibTrans" cxnId="{40B78C61-8228-47B9-84EE-9C171B861F1A}">
      <dgm:prSet/>
      <dgm:spPr/>
      <dgm:t>
        <a:bodyPr/>
        <a:lstStyle/>
        <a:p>
          <a:endParaRPr lang="en-US"/>
        </a:p>
      </dgm:t>
    </dgm:pt>
    <dgm:pt modelId="{D43D5B09-55B3-45AA-83D0-7403F81707E0}">
      <dgm:prSet/>
      <dgm:spPr/>
      <dgm:t>
        <a:bodyPr/>
        <a:lstStyle/>
        <a:p>
          <a:r>
            <a:rPr lang="en-US" b="1" dirty="0"/>
            <a:t>Printed Text: </a:t>
          </a:r>
        </a:p>
        <a:p>
          <a:r>
            <a:rPr lang="en-US" dirty="0"/>
            <a:t>	James 1:19-27</a:t>
          </a:r>
        </a:p>
      </dgm:t>
    </dgm:pt>
    <dgm:pt modelId="{941E96B3-67FD-47BD-AD3C-2E9B67F31734}" type="parTrans" cxnId="{1B5DF3F7-42FB-4E2D-A7B2-62F3AA377510}">
      <dgm:prSet/>
      <dgm:spPr/>
      <dgm:t>
        <a:bodyPr/>
        <a:lstStyle/>
        <a:p>
          <a:endParaRPr lang="en-US"/>
        </a:p>
      </dgm:t>
    </dgm:pt>
    <dgm:pt modelId="{9B849A03-0742-4307-A54E-45A616DBB6DA}" type="sibTrans" cxnId="{1B5DF3F7-42FB-4E2D-A7B2-62F3AA377510}">
      <dgm:prSet/>
      <dgm:spPr/>
      <dgm:t>
        <a:bodyPr/>
        <a:lstStyle/>
        <a:p>
          <a:endParaRPr lang="en-US"/>
        </a:p>
      </dgm:t>
    </dgm:pt>
    <dgm:pt modelId="{FFB93D90-0583-4C8E-BF33-4CBBB2C10E0E}">
      <dgm:prSet/>
      <dgm:spPr/>
      <dgm:t>
        <a:bodyPr/>
        <a:lstStyle/>
        <a:p>
          <a:r>
            <a:rPr lang="en-US" b="1" dirty="0"/>
            <a:t>Devotional Reading: </a:t>
          </a:r>
        </a:p>
        <a:p>
          <a:r>
            <a:rPr lang="en-US" dirty="0"/>
            <a:t>	1 Corinthians 1:26-31</a:t>
          </a:r>
        </a:p>
      </dgm:t>
    </dgm:pt>
    <dgm:pt modelId="{9D60E8FB-F6DB-440D-B3DA-8FF19A34B7DE}" type="parTrans" cxnId="{DA49F325-85C6-4543-A384-8577BA53F00F}">
      <dgm:prSet/>
      <dgm:spPr/>
      <dgm:t>
        <a:bodyPr/>
        <a:lstStyle/>
        <a:p>
          <a:endParaRPr lang="en-US"/>
        </a:p>
      </dgm:t>
    </dgm:pt>
    <dgm:pt modelId="{E4771F12-F790-4E24-B8A2-480970DB7E32}" type="sibTrans" cxnId="{DA49F325-85C6-4543-A384-8577BA53F00F}">
      <dgm:prSet/>
      <dgm:spPr/>
      <dgm:t>
        <a:bodyPr/>
        <a:lstStyle/>
        <a:p>
          <a:endParaRPr lang="en-US"/>
        </a:p>
      </dgm:t>
    </dgm:pt>
    <dgm:pt modelId="{809859A8-F418-4527-91B3-F9D93563861A}" type="pres">
      <dgm:prSet presAssocID="{48F41A62-4F77-4E1D-A2DF-16705EC8D7D2}" presName="vert0" presStyleCnt="0">
        <dgm:presLayoutVars>
          <dgm:dir/>
          <dgm:animOne val="branch"/>
          <dgm:animLvl val="lvl"/>
        </dgm:presLayoutVars>
      </dgm:prSet>
      <dgm:spPr/>
    </dgm:pt>
    <dgm:pt modelId="{0D343B5F-C0A1-431F-9DF6-ADD0DB41177F}" type="pres">
      <dgm:prSet presAssocID="{31B30452-DD8B-4EC5-8E71-A7C51D1FA264}" presName="thickLine" presStyleLbl="alignNode1" presStyleIdx="0" presStyleCnt="3"/>
      <dgm:spPr/>
    </dgm:pt>
    <dgm:pt modelId="{551359CB-C5EA-46BD-BF4C-AB1AD541A565}" type="pres">
      <dgm:prSet presAssocID="{31B30452-DD8B-4EC5-8E71-A7C51D1FA264}" presName="horz1" presStyleCnt="0"/>
      <dgm:spPr/>
    </dgm:pt>
    <dgm:pt modelId="{12E38F8F-3619-4DB2-85C3-9F2D2FCA0260}" type="pres">
      <dgm:prSet presAssocID="{31B30452-DD8B-4EC5-8E71-A7C51D1FA264}" presName="tx1" presStyleLbl="revTx" presStyleIdx="0" presStyleCnt="3"/>
      <dgm:spPr/>
    </dgm:pt>
    <dgm:pt modelId="{397CCDF5-7EF5-47D7-90AE-18BFFB6099C9}" type="pres">
      <dgm:prSet presAssocID="{31B30452-DD8B-4EC5-8E71-A7C51D1FA264}" presName="vert1" presStyleCnt="0"/>
      <dgm:spPr/>
    </dgm:pt>
    <dgm:pt modelId="{AC756061-AA86-4E14-8EEE-D4CC066AF312}" type="pres">
      <dgm:prSet presAssocID="{D43D5B09-55B3-45AA-83D0-7403F81707E0}" presName="thickLine" presStyleLbl="alignNode1" presStyleIdx="1" presStyleCnt="3"/>
      <dgm:spPr/>
    </dgm:pt>
    <dgm:pt modelId="{B615BB38-46B4-4807-B40C-E5F8E15DCC88}" type="pres">
      <dgm:prSet presAssocID="{D43D5B09-55B3-45AA-83D0-7403F81707E0}" presName="horz1" presStyleCnt="0"/>
      <dgm:spPr/>
    </dgm:pt>
    <dgm:pt modelId="{43FD6380-3FE3-407A-A251-83CDC920D6FC}" type="pres">
      <dgm:prSet presAssocID="{D43D5B09-55B3-45AA-83D0-7403F81707E0}" presName="tx1" presStyleLbl="revTx" presStyleIdx="1" presStyleCnt="3"/>
      <dgm:spPr/>
    </dgm:pt>
    <dgm:pt modelId="{19256C2F-DE66-435E-8365-0193520FA19D}" type="pres">
      <dgm:prSet presAssocID="{D43D5B09-55B3-45AA-83D0-7403F81707E0}" presName="vert1" presStyleCnt="0"/>
      <dgm:spPr/>
    </dgm:pt>
    <dgm:pt modelId="{9FE6B226-2276-498C-88F3-7E8AAAACAAB1}" type="pres">
      <dgm:prSet presAssocID="{FFB93D90-0583-4C8E-BF33-4CBBB2C10E0E}" presName="thickLine" presStyleLbl="alignNode1" presStyleIdx="2" presStyleCnt="3"/>
      <dgm:spPr/>
    </dgm:pt>
    <dgm:pt modelId="{FED28FAE-4C15-4AF8-9E42-9B1C59E6F7FD}" type="pres">
      <dgm:prSet presAssocID="{FFB93D90-0583-4C8E-BF33-4CBBB2C10E0E}" presName="horz1" presStyleCnt="0"/>
      <dgm:spPr/>
    </dgm:pt>
    <dgm:pt modelId="{3E584649-3527-4E82-9BAE-C466E1455378}" type="pres">
      <dgm:prSet presAssocID="{FFB93D90-0583-4C8E-BF33-4CBBB2C10E0E}" presName="tx1" presStyleLbl="revTx" presStyleIdx="2" presStyleCnt="3"/>
      <dgm:spPr/>
    </dgm:pt>
    <dgm:pt modelId="{5A9F5EC3-6A9E-4AE8-BB96-5BD63923C821}" type="pres">
      <dgm:prSet presAssocID="{FFB93D90-0583-4C8E-BF33-4CBBB2C10E0E}" presName="vert1" presStyleCnt="0"/>
      <dgm:spPr/>
    </dgm:pt>
  </dgm:ptLst>
  <dgm:cxnLst>
    <dgm:cxn modelId="{15D6E50F-61BE-4C39-A8DF-35509206FB85}" type="presOf" srcId="{D43D5B09-55B3-45AA-83D0-7403F81707E0}" destId="{43FD6380-3FE3-407A-A251-83CDC920D6FC}" srcOrd="0" destOrd="0" presId="urn:microsoft.com/office/officeart/2008/layout/LinedList"/>
    <dgm:cxn modelId="{DA49F325-85C6-4543-A384-8577BA53F00F}" srcId="{48F41A62-4F77-4E1D-A2DF-16705EC8D7D2}" destId="{FFB93D90-0583-4C8E-BF33-4CBBB2C10E0E}" srcOrd="2" destOrd="0" parTransId="{9D60E8FB-F6DB-440D-B3DA-8FF19A34B7DE}" sibTransId="{E4771F12-F790-4E24-B8A2-480970DB7E32}"/>
    <dgm:cxn modelId="{40B78C61-8228-47B9-84EE-9C171B861F1A}" srcId="{48F41A62-4F77-4E1D-A2DF-16705EC8D7D2}" destId="{31B30452-DD8B-4EC5-8E71-A7C51D1FA264}" srcOrd="0" destOrd="0" parTransId="{0C8DA700-7B50-40B9-881B-612798106D1F}" sibTransId="{08569C10-881E-42DB-9186-02E5C90F6451}"/>
    <dgm:cxn modelId="{D7DC9BA9-867E-4E58-9459-A7AC316BE628}" type="presOf" srcId="{FFB93D90-0583-4C8E-BF33-4CBBB2C10E0E}" destId="{3E584649-3527-4E82-9BAE-C466E1455378}" srcOrd="0" destOrd="0" presId="urn:microsoft.com/office/officeart/2008/layout/LinedList"/>
    <dgm:cxn modelId="{E4CF19C4-1AB6-493F-A4C5-F48DF52D897F}" type="presOf" srcId="{31B30452-DD8B-4EC5-8E71-A7C51D1FA264}" destId="{12E38F8F-3619-4DB2-85C3-9F2D2FCA0260}" srcOrd="0" destOrd="0" presId="urn:microsoft.com/office/officeart/2008/layout/LinedList"/>
    <dgm:cxn modelId="{2E70FBCA-8E1C-4934-8673-5CA73F75A31A}" type="presOf" srcId="{48F41A62-4F77-4E1D-A2DF-16705EC8D7D2}" destId="{809859A8-F418-4527-91B3-F9D93563861A}" srcOrd="0" destOrd="0" presId="urn:microsoft.com/office/officeart/2008/layout/LinedList"/>
    <dgm:cxn modelId="{1B5DF3F7-42FB-4E2D-A7B2-62F3AA377510}" srcId="{48F41A62-4F77-4E1D-A2DF-16705EC8D7D2}" destId="{D43D5B09-55B3-45AA-83D0-7403F81707E0}" srcOrd="1" destOrd="0" parTransId="{941E96B3-67FD-47BD-AD3C-2E9B67F31734}" sibTransId="{9B849A03-0742-4307-A54E-45A616DBB6DA}"/>
    <dgm:cxn modelId="{6FFB21E8-C162-428F-AEDD-651CF8CCC65C}" type="presParOf" srcId="{809859A8-F418-4527-91B3-F9D93563861A}" destId="{0D343B5F-C0A1-431F-9DF6-ADD0DB41177F}" srcOrd="0" destOrd="0" presId="urn:microsoft.com/office/officeart/2008/layout/LinedList"/>
    <dgm:cxn modelId="{66719E7B-2867-4268-A419-5B37354F31B4}" type="presParOf" srcId="{809859A8-F418-4527-91B3-F9D93563861A}" destId="{551359CB-C5EA-46BD-BF4C-AB1AD541A565}" srcOrd="1" destOrd="0" presId="urn:microsoft.com/office/officeart/2008/layout/LinedList"/>
    <dgm:cxn modelId="{F00AF562-5665-418C-93E0-D7812B5C6E06}" type="presParOf" srcId="{551359CB-C5EA-46BD-BF4C-AB1AD541A565}" destId="{12E38F8F-3619-4DB2-85C3-9F2D2FCA0260}" srcOrd="0" destOrd="0" presId="urn:microsoft.com/office/officeart/2008/layout/LinedList"/>
    <dgm:cxn modelId="{1CEFA952-3D02-49F1-835F-9025C14711B6}" type="presParOf" srcId="{551359CB-C5EA-46BD-BF4C-AB1AD541A565}" destId="{397CCDF5-7EF5-47D7-90AE-18BFFB6099C9}" srcOrd="1" destOrd="0" presId="urn:microsoft.com/office/officeart/2008/layout/LinedList"/>
    <dgm:cxn modelId="{11CC0CAA-26D7-4E7A-9238-8A75E778F256}" type="presParOf" srcId="{809859A8-F418-4527-91B3-F9D93563861A}" destId="{AC756061-AA86-4E14-8EEE-D4CC066AF312}" srcOrd="2" destOrd="0" presId="urn:microsoft.com/office/officeart/2008/layout/LinedList"/>
    <dgm:cxn modelId="{C80FB0C8-2228-4BB6-9C93-0478CA1E52BC}" type="presParOf" srcId="{809859A8-F418-4527-91B3-F9D93563861A}" destId="{B615BB38-46B4-4807-B40C-E5F8E15DCC88}" srcOrd="3" destOrd="0" presId="urn:microsoft.com/office/officeart/2008/layout/LinedList"/>
    <dgm:cxn modelId="{9E945E44-8D64-4185-A5BB-D34CC53F20E5}" type="presParOf" srcId="{B615BB38-46B4-4807-B40C-E5F8E15DCC88}" destId="{43FD6380-3FE3-407A-A251-83CDC920D6FC}" srcOrd="0" destOrd="0" presId="urn:microsoft.com/office/officeart/2008/layout/LinedList"/>
    <dgm:cxn modelId="{B67F48FA-B225-4C83-AA87-869B6A8579F6}" type="presParOf" srcId="{B615BB38-46B4-4807-B40C-E5F8E15DCC88}" destId="{19256C2F-DE66-435E-8365-0193520FA19D}" srcOrd="1" destOrd="0" presId="urn:microsoft.com/office/officeart/2008/layout/LinedList"/>
    <dgm:cxn modelId="{3C45969B-40FA-4AF1-ADE3-502EB3209922}" type="presParOf" srcId="{809859A8-F418-4527-91B3-F9D93563861A}" destId="{9FE6B226-2276-498C-88F3-7E8AAAACAAB1}" srcOrd="4" destOrd="0" presId="urn:microsoft.com/office/officeart/2008/layout/LinedList"/>
    <dgm:cxn modelId="{768E10C7-6BED-484E-9337-003A7640B24B}" type="presParOf" srcId="{809859A8-F418-4527-91B3-F9D93563861A}" destId="{FED28FAE-4C15-4AF8-9E42-9B1C59E6F7FD}" srcOrd="5" destOrd="0" presId="urn:microsoft.com/office/officeart/2008/layout/LinedList"/>
    <dgm:cxn modelId="{9C884824-38AE-4039-BC87-BE817C808A4E}" type="presParOf" srcId="{FED28FAE-4C15-4AF8-9E42-9B1C59E6F7FD}" destId="{3E584649-3527-4E82-9BAE-C466E1455378}" srcOrd="0" destOrd="0" presId="urn:microsoft.com/office/officeart/2008/layout/LinedList"/>
    <dgm:cxn modelId="{0B072F0C-6F70-4EAD-8A08-FC98FFABB844}" type="presParOf" srcId="{FED28FAE-4C15-4AF8-9E42-9B1C59E6F7FD}" destId="{5A9F5EC3-6A9E-4AE8-BB96-5BD63923C8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0110DF-E4BE-44BE-AEB2-800F434E11C0}" type="doc">
      <dgm:prSet loTypeId="urn:microsoft.com/office/officeart/2016/7/layout/VerticalSolidAction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8E473F-02D8-434C-A52F-EA6D4D764DFD}">
      <dgm:prSet/>
      <dgm:spPr/>
      <dgm:t>
        <a:bodyPr/>
        <a:lstStyle/>
        <a:p>
          <a:r>
            <a:rPr lang="en-US" dirty="0"/>
            <a:t>REALIZE</a:t>
          </a:r>
        </a:p>
      </dgm:t>
    </dgm:pt>
    <dgm:pt modelId="{E625E7CC-A72D-436A-9A8D-448EF061F8B6}" type="parTrans" cxnId="{EFB765F0-C4EE-4E6D-AE8E-15F0ED426A3D}">
      <dgm:prSet/>
      <dgm:spPr/>
      <dgm:t>
        <a:bodyPr/>
        <a:lstStyle/>
        <a:p>
          <a:endParaRPr lang="en-US"/>
        </a:p>
      </dgm:t>
    </dgm:pt>
    <dgm:pt modelId="{1CCE2BA6-B44C-4A40-A2EC-745E1B7D9809}" type="sibTrans" cxnId="{EFB765F0-C4EE-4E6D-AE8E-15F0ED426A3D}">
      <dgm:prSet/>
      <dgm:spPr/>
      <dgm:t>
        <a:bodyPr/>
        <a:lstStyle/>
        <a:p>
          <a:endParaRPr lang="en-US"/>
        </a:p>
      </dgm:t>
    </dgm:pt>
    <dgm:pt modelId="{BF63A2F9-E2BF-482B-82C0-7A8F73941680}">
      <dgm:prSet custT="1"/>
      <dgm:spPr/>
      <dgm:t>
        <a:bodyPr/>
        <a:lstStyle/>
        <a:p>
          <a:r>
            <a:rPr lang="en-US" sz="2500" dirty="0"/>
            <a:t>Realize the proof of wisdom is not just in what we say, but what we do</a:t>
          </a:r>
        </a:p>
      </dgm:t>
    </dgm:pt>
    <dgm:pt modelId="{81B5BB25-48DF-4F30-A91C-41E6A4865FD9}" type="parTrans" cxnId="{B62CE1C5-3F33-4065-8844-11DEF45D4A8A}">
      <dgm:prSet/>
      <dgm:spPr/>
      <dgm:t>
        <a:bodyPr/>
        <a:lstStyle/>
        <a:p>
          <a:endParaRPr lang="en-US"/>
        </a:p>
      </dgm:t>
    </dgm:pt>
    <dgm:pt modelId="{A1769207-9DF1-4D35-8EC2-CE8827DF8A25}" type="sibTrans" cxnId="{B62CE1C5-3F33-4065-8844-11DEF45D4A8A}">
      <dgm:prSet/>
      <dgm:spPr/>
      <dgm:t>
        <a:bodyPr/>
        <a:lstStyle/>
        <a:p>
          <a:endParaRPr lang="en-US"/>
        </a:p>
      </dgm:t>
    </dgm:pt>
    <dgm:pt modelId="{EA512B51-13F2-48F0-8025-35DE218C76E8}">
      <dgm:prSet/>
      <dgm:spPr/>
      <dgm:t>
        <a:bodyPr/>
        <a:lstStyle/>
        <a:p>
          <a:r>
            <a:rPr lang="en-US" dirty="0"/>
            <a:t>EXPRESS</a:t>
          </a:r>
        </a:p>
      </dgm:t>
    </dgm:pt>
    <dgm:pt modelId="{563DC097-84F9-4B6D-BBC8-FCD04F8DA9A1}" type="parTrans" cxnId="{32475FCA-56F9-469C-945C-61A2C5253219}">
      <dgm:prSet/>
      <dgm:spPr/>
      <dgm:t>
        <a:bodyPr/>
        <a:lstStyle/>
        <a:p>
          <a:endParaRPr lang="en-US"/>
        </a:p>
      </dgm:t>
    </dgm:pt>
    <dgm:pt modelId="{0BB7AF12-B916-4898-A111-6814C2046522}" type="sibTrans" cxnId="{32475FCA-56F9-469C-945C-61A2C5253219}">
      <dgm:prSet/>
      <dgm:spPr/>
      <dgm:t>
        <a:bodyPr/>
        <a:lstStyle/>
        <a:p>
          <a:endParaRPr lang="en-US"/>
        </a:p>
      </dgm:t>
    </dgm:pt>
    <dgm:pt modelId="{D3A34A0D-FBE7-49B1-8164-3E7918886C9A}">
      <dgm:prSet custT="1"/>
      <dgm:spPr/>
      <dgm:t>
        <a:bodyPr/>
        <a:lstStyle/>
        <a:p>
          <a:r>
            <a:rPr lang="en-US" sz="2500" dirty="0"/>
            <a:t>Express compassion for those who are most vulnerable and desire to act on their behalf</a:t>
          </a:r>
        </a:p>
      </dgm:t>
    </dgm:pt>
    <dgm:pt modelId="{04EE20A7-086F-4225-B291-EAF8D8A3A03C}" type="parTrans" cxnId="{C6FB230C-A5C2-4839-85C8-C6BC22C719C0}">
      <dgm:prSet/>
      <dgm:spPr/>
      <dgm:t>
        <a:bodyPr/>
        <a:lstStyle/>
        <a:p>
          <a:endParaRPr lang="en-US"/>
        </a:p>
      </dgm:t>
    </dgm:pt>
    <dgm:pt modelId="{6D4487C3-9A85-408F-B32E-C7EA0D4F3275}" type="sibTrans" cxnId="{C6FB230C-A5C2-4839-85C8-C6BC22C719C0}">
      <dgm:prSet/>
      <dgm:spPr/>
      <dgm:t>
        <a:bodyPr/>
        <a:lstStyle/>
        <a:p>
          <a:endParaRPr lang="en-US"/>
        </a:p>
      </dgm:t>
    </dgm:pt>
    <dgm:pt modelId="{AD8CAEDF-CC68-42B1-BF28-C0102B6BCFAE}">
      <dgm:prSet/>
      <dgm:spPr/>
      <dgm:t>
        <a:bodyPr/>
        <a:lstStyle/>
        <a:p>
          <a:r>
            <a:rPr lang="en-US" dirty="0"/>
            <a:t>ENGAGE</a:t>
          </a:r>
        </a:p>
      </dgm:t>
    </dgm:pt>
    <dgm:pt modelId="{B131BCDC-7117-4099-ADFD-BDCC1F50FB8D}" type="parTrans" cxnId="{859CE3FF-5857-4CFD-ADC1-63CC94794009}">
      <dgm:prSet/>
      <dgm:spPr/>
      <dgm:t>
        <a:bodyPr/>
        <a:lstStyle/>
        <a:p>
          <a:endParaRPr lang="en-US"/>
        </a:p>
      </dgm:t>
    </dgm:pt>
    <dgm:pt modelId="{89E11B7E-64E0-407B-8E1B-C98A924AE93C}" type="sibTrans" cxnId="{859CE3FF-5857-4CFD-ADC1-63CC94794009}">
      <dgm:prSet/>
      <dgm:spPr/>
      <dgm:t>
        <a:bodyPr/>
        <a:lstStyle/>
        <a:p>
          <a:endParaRPr lang="en-US"/>
        </a:p>
      </dgm:t>
    </dgm:pt>
    <dgm:pt modelId="{D2B6D38A-BAA7-43E6-B03E-2CC4AD6D1D66}">
      <dgm:prSet custT="1"/>
      <dgm:spPr/>
      <dgm:t>
        <a:bodyPr/>
        <a:lstStyle/>
        <a:p>
          <a:r>
            <a:rPr lang="en-US" sz="2500" dirty="0"/>
            <a:t>Engage in ministry that demonstrates the religion that James describes</a:t>
          </a:r>
        </a:p>
      </dgm:t>
    </dgm:pt>
    <dgm:pt modelId="{055F7DCB-6DFC-4BB6-BBAD-247E43738968}" type="parTrans" cxnId="{3083560B-33C6-4A4E-AEF3-A89E9C7D57FE}">
      <dgm:prSet/>
      <dgm:spPr/>
      <dgm:t>
        <a:bodyPr/>
        <a:lstStyle/>
        <a:p>
          <a:endParaRPr lang="en-US"/>
        </a:p>
      </dgm:t>
    </dgm:pt>
    <dgm:pt modelId="{9F6A0698-B9D3-49BC-AB86-42D3542E0ED4}" type="sibTrans" cxnId="{3083560B-33C6-4A4E-AEF3-A89E9C7D57FE}">
      <dgm:prSet/>
      <dgm:spPr/>
      <dgm:t>
        <a:bodyPr/>
        <a:lstStyle/>
        <a:p>
          <a:endParaRPr lang="en-US"/>
        </a:p>
      </dgm:t>
    </dgm:pt>
    <dgm:pt modelId="{88B2DC68-6DBA-4996-BF22-1904184C2CF5}" type="pres">
      <dgm:prSet presAssocID="{E80110DF-E4BE-44BE-AEB2-800F434E11C0}" presName="Name0" presStyleCnt="0">
        <dgm:presLayoutVars>
          <dgm:dir/>
          <dgm:animLvl val="lvl"/>
          <dgm:resizeHandles val="exact"/>
        </dgm:presLayoutVars>
      </dgm:prSet>
      <dgm:spPr/>
    </dgm:pt>
    <dgm:pt modelId="{F4DF10CC-336A-4F5B-8EC7-E7CBEF067AFF}" type="pres">
      <dgm:prSet presAssocID="{6C8E473F-02D8-434C-A52F-EA6D4D764DFD}" presName="linNode" presStyleCnt="0"/>
      <dgm:spPr/>
    </dgm:pt>
    <dgm:pt modelId="{7E587C59-42F2-4E6F-B718-7CFA931B9124}" type="pres">
      <dgm:prSet presAssocID="{6C8E473F-02D8-434C-A52F-EA6D4D764DFD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ABEEDAF7-9064-4C91-A8FE-90808A4C17E3}" type="pres">
      <dgm:prSet presAssocID="{6C8E473F-02D8-434C-A52F-EA6D4D764DFD}" presName="descendantText" presStyleLbl="alignAccFollowNode1" presStyleIdx="0" presStyleCnt="3">
        <dgm:presLayoutVars>
          <dgm:bulletEnabled/>
        </dgm:presLayoutVars>
      </dgm:prSet>
      <dgm:spPr/>
    </dgm:pt>
    <dgm:pt modelId="{568EDFBA-D430-4645-A8E8-6AFE32A5B268}" type="pres">
      <dgm:prSet presAssocID="{1CCE2BA6-B44C-4A40-A2EC-745E1B7D9809}" presName="sp" presStyleCnt="0"/>
      <dgm:spPr/>
    </dgm:pt>
    <dgm:pt modelId="{3C46ECC0-B236-4D70-A1D6-E477E3A388F2}" type="pres">
      <dgm:prSet presAssocID="{EA512B51-13F2-48F0-8025-35DE218C76E8}" presName="linNode" presStyleCnt="0"/>
      <dgm:spPr/>
    </dgm:pt>
    <dgm:pt modelId="{971040DD-C439-4E66-BFF4-13721612786A}" type="pres">
      <dgm:prSet presAssocID="{EA512B51-13F2-48F0-8025-35DE218C76E8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507D1388-1AD0-4F30-BD4B-3CE69813A7A7}" type="pres">
      <dgm:prSet presAssocID="{EA512B51-13F2-48F0-8025-35DE218C76E8}" presName="descendantText" presStyleLbl="alignAccFollowNode1" presStyleIdx="1" presStyleCnt="3">
        <dgm:presLayoutVars>
          <dgm:bulletEnabled/>
        </dgm:presLayoutVars>
      </dgm:prSet>
      <dgm:spPr/>
    </dgm:pt>
    <dgm:pt modelId="{5D6C7BF5-A427-401C-BF6B-0A91A48132DF}" type="pres">
      <dgm:prSet presAssocID="{0BB7AF12-B916-4898-A111-6814C2046522}" presName="sp" presStyleCnt="0"/>
      <dgm:spPr/>
    </dgm:pt>
    <dgm:pt modelId="{60BC6425-018A-4643-B629-37CE86A9DBAF}" type="pres">
      <dgm:prSet presAssocID="{AD8CAEDF-CC68-42B1-BF28-C0102B6BCFAE}" presName="linNode" presStyleCnt="0"/>
      <dgm:spPr/>
    </dgm:pt>
    <dgm:pt modelId="{B590000C-504C-4FCA-BDA1-2D6139587A2A}" type="pres">
      <dgm:prSet presAssocID="{AD8CAEDF-CC68-42B1-BF28-C0102B6BCFAE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0EE9942E-C53D-4F7D-921E-214C191EA425}" type="pres">
      <dgm:prSet presAssocID="{AD8CAEDF-CC68-42B1-BF28-C0102B6BCFAE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3083560B-33C6-4A4E-AEF3-A89E9C7D57FE}" srcId="{AD8CAEDF-CC68-42B1-BF28-C0102B6BCFAE}" destId="{D2B6D38A-BAA7-43E6-B03E-2CC4AD6D1D66}" srcOrd="0" destOrd="0" parTransId="{055F7DCB-6DFC-4BB6-BBAD-247E43738968}" sibTransId="{9F6A0698-B9D3-49BC-AB86-42D3542E0ED4}"/>
    <dgm:cxn modelId="{C6FB230C-A5C2-4839-85C8-C6BC22C719C0}" srcId="{EA512B51-13F2-48F0-8025-35DE218C76E8}" destId="{D3A34A0D-FBE7-49B1-8164-3E7918886C9A}" srcOrd="0" destOrd="0" parTransId="{04EE20A7-086F-4225-B291-EAF8D8A3A03C}" sibTransId="{6D4487C3-9A85-408F-B32E-C7EA0D4F3275}"/>
    <dgm:cxn modelId="{9818D417-B6EE-4D57-B891-2821EF3D640A}" type="presOf" srcId="{AD8CAEDF-CC68-42B1-BF28-C0102B6BCFAE}" destId="{B590000C-504C-4FCA-BDA1-2D6139587A2A}" srcOrd="0" destOrd="0" presId="urn:microsoft.com/office/officeart/2016/7/layout/VerticalSolidActionList"/>
    <dgm:cxn modelId="{A22F5724-CD20-472C-9D95-248DE727A5B0}" type="presOf" srcId="{6C8E473F-02D8-434C-A52F-EA6D4D764DFD}" destId="{7E587C59-42F2-4E6F-B718-7CFA931B9124}" srcOrd="0" destOrd="0" presId="urn:microsoft.com/office/officeart/2016/7/layout/VerticalSolidActionList"/>
    <dgm:cxn modelId="{56959A39-A271-422B-BA43-D0B9B440A698}" type="presOf" srcId="{D2B6D38A-BAA7-43E6-B03E-2CC4AD6D1D66}" destId="{0EE9942E-C53D-4F7D-921E-214C191EA425}" srcOrd="0" destOrd="0" presId="urn:microsoft.com/office/officeart/2016/7/layout/VerticalSolidActionList"/>
    <dgm:cxn modelId="{AE4EC95C-0EDC-4A59-8E4F-569E741DA477}" type="presOf" srcId="{EA512B51-13F2-48F0-8025-35DE218C76E8}" destId="{971040DD-C439-4E66-BFF4-13721612786A}" srcOrd="0" destOrd="0" presId="urn:microsoft.com/office/officeart/2016/7/layout/VerticalSolidActionList"/>
    <dgm:cxn modelId="{BE4D5B7B-DA02-4D03-825C-82305D6C5029}" type="presOf" srcId="{E80110DF-E4BE-44BE-AEB2-800F434E11C0}" destId="{88B2DC68-6DBA-4996-BF22-1904184C2CF5}" srcOrd="0" destOrd="0" presId="urn:microsoft.com/office/officeart/2016/7/layout/VerticalSolidActionList"/>
    <dgm:cxn modelId="{4D3047C2-BD7E-4B3C-A6FE-3C04F83493A4}" type="presOf" srcId="{D3A34A0D-FBE7-49B1-8164-3E7918886C9A}" destId="{507D1388-1AD0-4F30-BD4B-3CE69813A7A7}" srcOrd="0" destOrd="0" presId="urn:microsoft.com/office/officeart/2016/7/layout/VerticalSolidActionList"/>
    <dgm:cxn modelId="{B62CE1C5-3F33-4065-8844-11DEF45D4A8A}" srcId="{6C8E473F-02D8-434C-A52F-EA6D4D764DFD}" destId="{BF63A2F9-E2BF-482B-82C0-7A8F73941680}" srcOrd="0" destOrd="0" parTransId="{81B5BB25-48DF-4F30-A91C-41E6A4865FD9}" sibTransId="{A1769207-9DF1-4D35-8EC2-CE8827DF8A25}"/>
    <dgm:cxn modelId="{32475FCA-56F9-469C-945C-61A2C5253219}" srcId="{E80110DF-E4BE-44BE-AEB2-800F434E11C0}" destId="{EA512B51-13F2-48F0-8025-35DE218C76E8}" srcOrd="1" destOrd="0" parTransId="{563DC097-84F9-4B6D-BBC8-FCD04F8DA9A1}" sibTransId="{0BB7AF12-B916-4898-A111-6814C2046522}"/>
    <dgm:cxn modelId="{B9D6EBEA-5013-4DA3-9DE2-E209A680B485}" type="presOf" srcId="{BF63A2F9-E2BF-482B-82C0-7A8F73941680}" destId="{ABEEDAF7-9064-4C91-A8FE-90808A4C17E3}" srcOrd="0" destOrd="0" presId="urn:microsoft.com/office/officeart/2016/7/layout/VerticalSolidActionList"/>
    <dgm:cxn modelId="{EFB765F0-C4EE-4E6D-AE8E-15F0ED426A3D}" srcId="{E80110DF-E4BE-44BE-AEB2-800F434E11C0}" destId="{6C8E473F-02D8-434C-A52F-EA6D4D764DFD}" srcOrd="0" destOrd="0" parTransId="{E625E7CC-A72D-436A-9A8D-448EF061F8B6}" sibTransId="{1CCE2BA6-B44C-4A40-A2EC-745E1B7D9809}"/>
    <dgm:cxn modelId="{859CE3FF-5857-4CFD-ADC1-63CC94794009}" srcId="{E80110DF-E4BE-44BE-AEB2-800F434E11C0}" destId="{AD8CAEDF-CC68-42B1-BF28-C0102B6BCFAE}" srcOrd="2" destOrd="0" parTransId="{B131BCDC-7117-4099-ADFD-BDCC1F50FB8D}" sibTransId="{89E11B7E-64E0-407B-8E1B-C98A924AE93C}"/>
    <dgm:cxn modelId="{F0BDB107-0D20-4839-8B0A-D4620C212731}" type="presParOf" srcId="{88B2DC68-6DBA-4996-BF22-1904184C2CF5}" destId="{F4DF10CC-336A-4F5B-8EC7-E7CBEF067AFF}" srcOrd="0" destOrd="0" presId="urn:microsoft.com/office/officeart/2016/7/layout/VerticalSolidActionList"/>
    <dgm:cxn modelId="{3A024681-6A88-4D0A-90C7-BF17134C8657}" type="presParOf" srcId="{F4DF10CC-336A-4F5B-8EC7-E7CBEF067AFF}" destId="{7E587C59-42F2-4E6F-B718-7CFA931B9124}" srcOrd="0" destOrd="0" presId="urn:microsoft.com/office/officeart/2016/7/layout/VerticalSolidActionList"/>
    <dgm:cxn modelId="{F932DB82-B0A6-4196-8B4D-5E09D2DA4AD9}" type="presParOf" srcId="{F4DF10CC-336A-4F5B-8EC7-E7CBEF067AFF}" destId="{ABEEDAF7-9064-4C91-A8FE-90808A4C17E3}" srcOrd="1" destOrd="0" presId="urn:microsoft.com/office/officeart/2016/7/layout/VerticalSolidActionList"/>
    <dgm:cxn modelId="{F93A1490-794C-4123-8C55-F1C1231E5426}" type="presParOf" srcId="{88B2DC68-6DBA-4996-BF22-1904184C2CF5}" destId="{568EDFBA-D430-4645-A8E8-6AFE32A5B268}" srcOrd="1" destOrd="0" presId="urn:microsoft.com/office/officeart/2016/7/layout/VerticalSolidActionList"/>
    <dgm:cxn modelId="{3D26F8C6-91D6-4A6D-8978-7D93F923376D}" type="presParOf" srcId="{88B2DC68-6DBA-4996-BF22-1904184C2CF5}" destId="{3C46ECC0-B236-4D70-A1D6-E477E3A388F2}" srcOrd="2" destOrd="0" presId="urn:microsoft.com/office/officeart/2016/7/layout/VerticalSolidActionList"/>
    <dgm:cxn modelId="{1DF254AF-D3A5-46AE-AAD2-401DF7D332BE}" type="presParOf" srcId="{3C46ECC0-B236-4D70-A1D6-E477E3A388F2}" destId="{971040DD-C439-4E66-BFF4-13721612786A}" srcOrd="0" destOrd="0" presId="urn:microsoft.com/office/officeart/2016/7/layout/VerticalSolidActionList"/>
    <dgm:cxn modelId="{B2BF2F79-18DD-46A8-B33C-549B483DFA6E}" type="presParOf" srcId="{3C46ECC0-B236-4D70-A1D6-E477E3A388F2}" destId="{507D1388-1AD0-4F30-BD4B-3CE69813A7A7}" srcOrd="1" destOrd="0" presId="urn:microsoft.com/office/officeart/2016/7/layout/VerticalSolidActionList"/>
    <dgm:cxn modelId="{014AA7FC-6C4E-4810-A325-6DCEB795EA74}" type="presParOf" srcId="{88B2DC68-6DBA-4996-BF22-1904184C2CF5}" destId="{5D6C7BF5-A427-401C-BF6B-0A91A48132DF}" srcOrd="3" destOrd="0" presId="urn:microsoft.com/office/officeart/2016/7/layout/VerticalSolidActionList"/>
    <dgm:cxn modelId="{0AD0B32E-2589-4F04-8263-029B98AFC189}" type="presParOf" srcId="{88B2DC68-6DBA-4996-BF22-1904184C2CF5}" destId="{60BC6425-018A-4643-B629-37CE86A9DBAF}" srcOrd="4" destOrd="0" presId="urn:microsoft.com/office/officeart/2016/7/layout/VerticalSolidActionList"/>
    <dgm:cxn modelId="{CE436084-F641-4D17-92AB-C86C69B4C7BF}" type="presParOf" srcId="{60BC6425-018A-4643-B629-37CE86A9DBAF}" destId="{B590000C-504C-4FCA-BDA1-2D6139587A2A}" srcOrd="0" destOrd="0" presId="urn:microsoft.com/office/officeart/2016/7/layout/VerticalSolidActionList"/>
    <dgm:cxn modelId="{0F6333E5-138B-4A51-80D8-F5D81C92B696}" type="presParOf" srcId="{60BC6425-018A-4643-B629-37CE86A9DBAF}" destId="{0EE9942E-C53D-4F7D-921E-214C191EA42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875193-56EE-4BCD-8441-F1DEF5FA5B47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D52193-0AE8-4D62-BE7F-6674052550EB}">
      <dgm:prSet/>
      <dgm:spPr/>
      <dgm:t>
        <a:bodyPr/>
        <a:lstStyle/>
        <a:p>
          <a:r>
            <a:rPr lang="en-US"/>
            <a:t>Comes from our own desires</a:t>
          </a:r>
        </a:p>
      </dgm:t>
    </dgm:pt>
    <dgm:pt modelId="{6FF911EE-D5AE-4105-9913-5EDAF43A114E}" type="parTrans" cxnId="{2C9460E6-86D7-47AA-90AC-391B0EC5F974}">
      <dgm:prSet/>
      <dgm:spPr/>
      <dgm:t>
        <a:bodyPr/>
        <a:lstStyle/>
        <a:p>
          <a:endParaRPr lang="en-US"/>
        </a:p>
      </dgm:t>
    </dgm:pt>
    <dgm:pt modelId="{138EF319-0A17-4C5A-9234-57561588C2CC}" type="sibTrans" cxnId="{2C9460E6-86D7-47AA-90AC-391B0EC5F974}">
      <dgm:prSet/>
      <dgm:spPr/>
      <dgm:t>
        <a:bodyPr/>
        <a:lstStyle/>
        <a:p>
          <a:endParaRPr lang="en-US"/>
        </a:p>
      </dgm:t>
    </dgm:pt>
    <dgm:pt modelId="{28DBB4D7-3BB3-4FEC-BCB7-D33B7395D525}">
      <dgm:prSet/>
      <dgm:spPr/>
      <dgm:t>
        <a:bodyPr/>
        <a:lstStyle/>
        <a:p>
          <a:r>
            <a:rPr lang="en-US"/>
            <a:t>These desires entice us and drag us away</a:t>
          </a:r>
        </a:p>
      </dgm:t>
    </dgm:pt>
    <dgm:pt modelId="{B2671FFB-5CC4-4E5B-9112-8C89C7EBF514}" type="parTrans" cxnId="{5F0B5404-9CD2-4486-9F27-D83BFFAC8BE2}">
      <dgm:prSet/>
      <dgm:spPr/>
      <dgm:t>
        <a:bodyPr/>
        <a:lstStyle/>
        <a:p>
          <a:endParaRPr lang="en-US"/>
        </a:p>
      </dgm:t>
    </dgm:pt>
    <dgm:pt modelId="{53F14127-934B-48F6-B16B-7491B18784AA}" type="sibTrans" cxnId="{5F0B5404-9CD2-4486-9F27-D83BFFAC8BE2}">
      <dgm:prSet/>
      <dgm:spPr/>
      <dgm:t>
        <a:bodyPr/>
        <a:lstStyle/>
        <a:p>
          <a:endParaRPr lang="en-US"/>
        </a:p>
      </dgm:t>
    </dgm:pt>
    <dgm:pt modelId="{8C1D3F88-5B2E-4C75-A237-505B774D02F1}">
      <dgm:prSet/>
      <dgm:spPr/>
      <dgm:t>
        <a:bodyPr/>
        <a:lstStyle/>
        <a:p>
          <a:r>
            <a:rPr lang="en-US" dirty="0"/>
            <a:t>As a result of our desires, we commit sin.</a:t>
          </a:r>
        </a:p>
      </dgm:t>
    </dgm:pt>
    <dgm:pt modelId="{B6D6BE34-5DD2-49B9-BF93-8A8379A82EAD}" type="parTrans" cxnId="{189E9038-8744-42D3-A86C-2A8804E09CA3}">
      <dgm:prSet/>
      <dgm:spPr/>
      <dgm:t>
        <a:bodyPr/>
        <a:lstStyle/>
        <a:p>
          <a:endParaRPr lang="en-US"/>
        </a:p>
      </dgm:t>
    </dgm:pt>
    <dgm:pt modelId="{C313146E-F0A1-496C-A3BF-1166D87B82A1}" type="sibTrans" cxnId="{189E9038-8744-42D3-A86C-2A8804E09CA3}">
      <dgm:prSet/>
      <dgm:spPr/>
      <dgm:t>
        <a:bodyPr/>
        <a:lstStyle/>
        <a:p>
          <a:endParaRPr lang="en-US"/>
        </a:p>
      </dgm:t>
    </dgm:pt>
    <dgm:pt modelId="{B2B120B9-C213-4291-953F-1DE6816CE912}">
      <dgm:prSet/>
      <dgm:spPr/>
      <dgm:t>
        <a:bodyPr/>
        <a:lstStyle/>
        <a:p>
          <a:r>
            <a:rPr lang="en-US" dirty="0"/>
            <a:t>When sin is allowed to grow, it gives birth to death.</a:t>
          </a:r>
        </a:p>
      </dgm:t>
    </dgm:pt>
    <dgm:pt modelId="{763CCEB0-3A4D-43FE-BAD1-BCA458E25F17}" type="parTrans" cxnId="{ABB84821-3ED8-42FD-9A38-A692A4E89F8C}">
      <dgm:prSet/>
      <dgm:spPr/>
      <dgm:t>
        <a:bodyPr/>
        <a:lstStyle/>
        <a:p>
          <a:endParaRPr lang="en-US"/>
        </a:p>
      </dgm:t>
    </dgm:pt>
    <dgm:pt modelId="{2CCFD2BF-71D0-4BA1-849C-51BC0A6D370A}" type="sibTrans" cxnId="{ABB84821-3ED8-42FD-9A38-A692A4E89F8C}">
      <dgm:prSet/>
      <dgm:spPr/>
      <dgm:t>
        <a:bodyPr/>
        <a:lstStyle/>
        <a:p>
          <a:endParaRPr lang="en-US"/>
        </a:p>
      </dgm:t>
    </dgm:pt>
    <dgm:pt modelId="{AB2D9F67-CDCB-4EC3-901C-5535FBCED09C}" type="pres">
      <dgm:prSet presAssocID="{32875193-56EE-4BCD-8441-F1DEF5FA5B47}" presName="outerComposite" presStyleCnt="0">
        <dgm:presLayoutVars>
          <dgm:chMax val="5"/>
          <dgm:dir/>
          <dgm:resizeHandles val="exact"/>
        </dgm:presLayoutVars>
      </dgm:prSet>
      <dgm:spPr/>
    </dgm:pt>
    <dgm:pt modelId="{33C9DB19-A8C1-4D8D-89E7-981D54178A9E}" type="pres">
      <dgm:prSet presAssocID="{32875193-56EE-4BCD-8441-F1DEF5FA5B47}" presName="dummyMaxCanvas" presStyleCnt="0">
        <dgm:presLayoutVars/>
      </dgm:prSet>
      <dgm:spPr/>
    </dgm:pt>
    <dgm:pt modelId="{34A67FD1-65AE-42A6-986D-7163E208BCD9}" type="pres">
      <dgm:prSet presAssocID="{32875193-56EE-4BCD-8441-F1DEF5FA5B47}" presName="FourNodes_1" presStyleLbl="node1" presStyleIdx="0" presStyleCnt="4">
        <dgm:presLayoutVars>
          <dgm:bulletEnabled val="1"/>
        </dgm:presLayoutVars>
      </dgm:prSet>
      <dgm:spPr/>
    </dgm:pt>
    <dgm:pt modelId="{D5E16B17-27C7-488F-B00F-16947431C3F5}" type="pres">
      <dgm:prSet presAssocID="{32875193-56EE-4BCD-8441-F1DEF5FA5B47}" presName="FourNodes_2" presStyleLbl="node1" presStyleIdx="1" presStyleCnt="4">
        <dgm:presLayoutVars>
          <dgm:bulletEnabled val="1"/>
        </dgm:presLayoutVars>
      </dgm:prSet>
      <dgm:spPr/>
    </dgm:pt>
    <dgm:pt modelId="{0D87FEAF-B5AA-4B35-B311-3ECE5320416C}" type="pres">
      <dgm:prSet presAssocID="{32875193-56EE-4BCD-8441-F1DEF5FA5B47}" presName="FourNodes_3" presStyleLbl="node1" presStyleIdx="2" presStyleCnt="4" custLinFactNeighborX="307">
        <dgm:presLayoutVars>
          <dgm:bulletEnabled val="1"/>
        </dgm:presLayoutVars>
      </dgm:prSet>
      <dgm:spPr/>
    </dgm:pt>
    <dgm:pt modelId="{865EC1EC-49ED-44F2-A5B2-F2282119B2F0}" type="pres">
      <dgm:prSet presAssocID="{32875193-56EE-4BCD-8441-F1DEF5FA5B47}" presName="FourNodes_4" presStyleLbl="node1" presStyleIdx="3" presStyleCnt="4">
        <dgm:presLayoutVars>
          <dgm:bulletEnabled val="1"/>
        </dgm:presLayoutVars>
      </dgm:prSet>
      <dgm:spPr/>
    </dgm:pt>
    <dgm:pt modelId="{1052F613-D457-43B9-BBED-39E554FBAF84}" type="pres">
      <dgm:prSet presAssocID="{32875193-56EE-4BCD-8441-F1DEF5FA5B47}" presName="FourConn_1-2" presStyleLbl="fgAccFollowNode1" presStyleIdx="0" presStyleCnt="3">
        <dgm:presLayoutVars>
          <dgm:bulletEnabled val="1"/>
        </dgm:presLayoutVars>
      </dgm:prSet>
      <dgm:spPr/>
    </dgm:pt>
    <dgm:pt modelId="{58F345BB-0C92-4D66-A573-0EC83C8A876F}" type="pres">
      <dgm:prSet presAssocID="{32875193-56EE-4BCD-8441-F1DEF5FA5B47}" presName="FourConn_2-3" presStyleLbl="fgAccFollowNode1" presStyleIdx="1" presStyleCnt="3">
        <dgm:presLayoutVars>
          <dgm:bulletEnabled val="1"/>
        </dgm:presLayoutVars>
      </dgm:prSet>
      <dgm:spPr/>
    </dgm:pt>
    <dgm:pt modelId="{006BD24D-3026-4040-AA65-64CBCC87F971}" type="pres">
      <dgm:prSet presAssocID="{32875193-56EE-4BCD-8441-F1DEF5FA5B47}" presName="FourConn_3-4" presStyleLbl="fgAccFollowNode1" presStyleIdx="2" presStyleCnt="3">
        <dgm:presLayoutVars>
          <dgm:bulletEnabled val="1"/>
        </dgm:presLayoutVars>
      </dgm:prSet>
      <dgm:spPr/>
    </dgm:pt>
    <dgm:pt modelId="{F74AD8F1-CFD7-42D9-AF46-2C38F9A3F229}" type="pres">
      <dgm:prSet presAssocID="{32875193-56EE-4BCD-8441-F1DEF5FA5B47}" presName="FourNodes_1_text" presStyleLbl="node1" presStyleIdx="3" presStyleCnt="4">
        <dgm:presLayoutVars>
          <dgm:bulletEnabled val="1"/>
        </dgm:presLayoutVars>
      </dgm:prSet>
      <dgm:spPr/>
    </dgm:pt>
    <dgm:pt modelId="{B8B0D635-87EC-4FBD-8B8D-0D0AA8E1B8F8}" type="pres">
      <dgm:prSet presAssocID="{32875193-56EE-4BCD-8441-F1DEF5FA5B47}" presName="FourNodes_2_text" presStyleLbl="node1" presStyleIdx="3" presStyleCnt="4">
        <dgm:presLayoutVars>
          <dgm:bulletEnabled val="1"/>
        </dgm:presLayoutVars>
      </dgm:prSet>
      <dgm:spPr/>
    </dgm:pt>
    <dgm:pt modelId="{920A8297-D5AD-44E8-A83F-EEB664FE3D35}" type="pres">
      <dgm:prSet presAssocID="{32875193-56EE-4BCD-8441-F1DEF5FA5B47}" presName="FourNodes_3_text" presStyleLbl="node1" presStyleIdx="3" presStyleCnt="4">
        <dgm:presLayoutVars>
          <dgm:bulletEnabled val="1"/>
        </dgm:presLayoutVars>
      </dgm:prSet>
      <dgm:spPr/>
    </dgm:pt>
    <dgm:pt modelId="{B09CA0F3-BEB3-4FDE-82F0-0C40D613CA86}" type="pres">
      <dgm:prSet presAssocID="{32875193-56EE-4BCD-8441-F1DEF5FA5B4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F0B5404-9CD2-4486-9F27-D83BFFAC8BE2}" srcId="{32875193-56EE-4BCD-8441-F1DEF5FA5B47}" destId="{28DBB4D7-3BB3-4FEC-BCB7-D33B7395D525}" srcOrd="1" destOrd="0" parTransId="{B2671FFB-5CC4-4E5B-9112-8C89C7EBF514}" sibTransId="{53F14127-934B-48F6-B16B-7491B18784AA}"/>
    <dgm:cxn modelId="{ABB84821-3ED8-42FD-9A38-A692A4E89F8C}" srcId="{32875193-56EE-4BCD-8441-F1DEF5FA5B47}" destId="{B2B120B9-C213-4291-953F-1DE6816CE912}" srcOrd="3" destOrd="0" parTransId="{763CCEB0-3A4D-43FE-BAD1-BCA458E25F17}" sibTransId="{2CCFD2BF-71D0-4BA1-849C-51BC0A6D370A}"/>
    <dgm:cxn modelId="{0EBA342D-884F-4B23-8837-C41AA8A2F925}" type="presOf" srcId="{B2B120B9-C213-4291-953F-1DE6816CE912}" destId="{865EC1EC-49ED-44F2-A5B2-F2282119B2F0}" srcOrd="0" destOrd="0" presId="urn:microsoft.com/office/officeart/2005/8/layout/vProcess5"/>
    <dgm:cxn modelId="{189E9038-8744-42D3-A86C-2A8804E09CA3}" srcId="{32875193-56EE-4BCD-8441-F1DEF5FA5B47}" destId="{8C1D3F88-5B2E-4C75-A237-505B774D02F1}" srcOrd="2" destOrd="0" parTransId="{B6D6BE34-5DD2-49B9-BF93-8A8379A82EAD}" sibTransId="{C313146E-F0A1-496C-A3BF-1166D87B82A1}"/>
    <dgm:cxn modelId="{EFBF8B5F-A753-4053-A9F2-4FD8AEFCDA7F}" type="presOf" srcId="{138EF319-0A17-4C5A-9234-57561588C2CC}" destId="{1052F613-D457-43B9-BBED-39E554FBAF84}" srcOrd="0" destOrd="0" presId="urn:microsoft.com/office/officeart/2005/8/layout/vProcess5"/>
    <dgm:cxn modelId="{65082F77-A9CF-4E0E-A45D-6ADC8C8D8710}" type="presOf" srcId="{53F14127-934B-48F6-B16B-7491B18784AA}" destId="{58F345BB-0C92-4D66-A573-0EC83C8A876F}" srcOrd="0" destOrd="0" presId="urn:microsoft.com/office/officeart/2005/8/layout/vProcess5"/>
    <dgm:cxn modelId="{6F91EC81-35BF-4227-9FA6-48514AE34C59}" type="presOf" srcId="{8C1D3F88-5B2E-4C75-A237-505B774D02F1}" destId="{0D87FEAF-B5AA-4B35-B311-3ECE5320416C}" srcOrd="0" destOrd="0" presId="urn:microsoft.com/office/officeart/2005/8/layout/vProcess5"/>
    <dgm:cxn modelId="{8188109C-8052-4D03-94D6-4B56272B9CB6}" type="presOf" srcId="{C313146E-F0A1-496C-A3BF-1166D87B82A1}" destId="{006BD24D-3026-4040-AA65-64CBCC87F971}" srcOrd="0" destOrd="0" presId="urn:microsoft.com/office/officeart/2005/8/layout/vProcess5"/>
    <dgm:cxn modelId="{941B3DA3-ECBD-4D10-8539-D357C900D599}" type="presOf" srcId="{28DBB4D7-3BB3-4FEC-BCB7-D33B7395D525}" destId="{D5E16B17-27C7-488F-B00F-16947431C3F5}" srcOrd="0" destOrd="0" presId="urn:microsoft.com/office/officeart/2005/8/layout/vProcess5"/>
    <dgm:cxn modelId="{C789BDB4-2347-4103-9976-5518F4CF9B8D}" type="presOf" srcId="{8C1D3F88-5B2E-4C75-A237-505B774D02F1}" destId="{920A8297-D5AD-44E8-A83F-EEB664FE3D35}" srcOrd="1" destOrd="0" presId="urn:microsoft.com/office/officeart/2005/8/layout/vProcess5"/>
    <dgm:cxn modelId="{1F90B3D3-219A-41A7-97C8-E3E862C48F44}" type="presOf" srcId="{B2B120B9-C213-4291-953F-1DE6816CE912}" destId="{B09CA0F3-BEB3-4FDE-82F0-0C40D613CA86}" srcOrd="1" destOrd="0" presId="urn:microsoft.com/office/officeart/2005/8/layout/vProcess5"/>
    <dgm:cxn modelId="{70D940D7-44D0-455C-B58E-0776779CC802}" type="presOf" srcId="{28DBB4D7-3BB3-4FEC-BCB7-D33B7395D525}" destId="{B8B0D635-87EC-4FBD-8B8D-0D0AA8E1B8F8}" srcOrd="1" destOrd="0" presId="urn:microsoft.com/office/officeart/2005/8/layout/vProcess5"/>
    <dgm:cxn modelId="{C80B22DA-DEFA-4338-ACB3-52D40C081FBE}" type="presOf" srcId="{73D52193-0AE8-4D62-BE7F-6674052550EB}" destId="{34A67FD1-65AE-42A6-986D-7163E208BCD9}" srcOrd="0" destOrd="0" presId="urn:microsoft.com/office/officeart/2005/8/layout/vProcess5"/>
    <dgm:cxn modelId="{2C9460E6-86D7-47AA-90AC-391B0EC5F974}" srcId="{32875193-56EE-4BCD-8441-F1DEF5FA5B47}" destId="{73D52193-0AE8-4D62-BE7F-6674052550EB}" srcOrd="0" destOrd="0" parTransId="{6FF911EE-D5AE-4105-9913-5EDAF43A114E}" sibTransId="{138EF319-0A17-4C5A-9234-57561588C2CC}"/>
    <dgm:cxn modelId="{0DA851E8-89B7-470E-AE01-891C6151B055}" type="presOf" srcId="{73D52193-0AE8-4D62-BE7F-6674052550EB}" destId="{F74AD8F1-CFD7-42D9-AF46-2C38F9A3F229}" srcOrd="1" destOrd="0" presId="urn:microsoft.com/office/officeart/2005/8/layout/vProcess5"/>
    <dgm:cxn modelId="{488FA9F5-79E9-4D2B-ABC1-CD62543E05E7}" type="presOf" srcId="{32875193-56EE-4BCD-8441-F1DEF5FA5B47}" destId="{AB2D9F67-CDCB-4EC3-901C-5535FBCED09C}" srcOrd="0" destOrd="0" presId="urn:microsoft.com/office/officeart/2005/8/layout/vProcess5"/>
    <dgm:cxn modelId="{CD6C5099-2DE7-4FDA-9B98-6453A1C1A3DE}" type="presParOf" srcId="{AB2D9F67-CDCB-4EC3-901C-5535FBCED09C}" destId="{33C9DB19-A8C1-4D8D-89E7-981D54178A9E}" srcOrd="0" destOrd="0" presId="urn:microsoft.com/office/officeart/2005/8/layout/vProcess5"/>
    <dgm:cxn modelId="{889A5522-B0D0-4420-A44D-26B05E2EBE2C}" type="presParOf" srcId="{AB2D9F67-CDCB-4EC3-901C-5535FBCED09C}" destId="{34A67FD1-65AE-42A6-986D-7163E208BCD9}" srcOrd="1" destOrd="0" presId="urn:microsoft.com/office/officeart/2005/8/layout/vProcess5"/>
    <dgm:cxn modelId="{94CEAA85-C8BF-4F30-94F3-01E7A16295C3}" type="presParOf" srcId="{AB2D9F67-CDCB-4EC3-901C-5535FBCED09C}" destId="{D5E16B17-27C7-488F-B00F-16947431C3F5}" srcOrd="2" destOrd="0" presId="urn:microsoft.com/office/officeart/2005/8/layout/vProcess5"/>
    <dgm:cxn modelId="{F5103182-77B3-4BBF-B922-7F1D07AA07A9}" type="presParOf" srcId="{AB2D9F67-CDCB-4EC3-901C-5535FBCED09C}" destId="{0D87FEAF-B5AA-4B35-B311-3ECE5320416C}" srcOrd="3" destOrd="0" presId="urn:microsoft.com/office/officeart/2005/8/layout/vProcess5"/>
    <dgm:cxn modelId="{9F0049B0-0DCF-4181-9105-1E2BD3BA2F5C}" type="presParOf" srcId="{AB2D9F67-CDCB-4EC3-901C-5535FBCED09C}" destId="{865EC1EC-49ED-44F2-A5B2-F2282119B2F0}" srcOrd="4" destOrd="0" presId="urn:microsoft.com/office/officeart/2005/8/layout/vProcess5"/>
    <dgm:cxn modelId="{6B160EAD-8A47-4CD7-A0FD-112911543562}" type="presParOf" srcId="{AB2D9F67-CDCB-4EC3-901C-5535FBCED09C}" destId="{1052F613-D457-43B9-BBED-39E554FBAF84}" srcOrd="5" destOrd="0" presId="urn:microsoft.com/office/officeart/2005/8/layout/vProcess5"/>
    <dgm:cxn modelId="{B43D256E-BFF1-4D06-B8F6-55D65C8B376D}" type="presParOf" srcId="{AB2D9F67-CDCB-4EC3-901C-5535FBCED09C}" destId="{58F345BB-0C92-4D66-A573-0EC83C8A876F}" srcOrd="6" destOrd="0" presId="urn:microsoft.com/office/officeart/2005/8/layout/vProcess5"/>
    <dgm:cxn modelId="{222B4BF1-EBBB-4015-A1A1-8DF38398A412}" type="presParOf" srcId="{AB2D9F67-CDCB-4EC3-901C-5535FBCED09C}" destId="{006BD24D-3026-4040-AA65-64CBCC87F971}" srcOrd="7" destOrd="0" presId="urn:microsoft.com/office/officeart/2005/8/layout/vProcess5"/>
    <dgm:cxn modelId="{B9C7E9F4-C80A-4963-95A3-BC7C83D15860}" type="presParOf" srcId="{AB2D9F67-CDCB-4EC3-901C-5535FBCED09C}" destId="{F74AD8F1-CFD7-42D9-AF46-2C38F9A3F229}" srcOrd="8" destOrd="0" presId="urn:microsoft.com/office/officeart/2005/8/layout/vProcess5"/>
    <dgm:cxn modelId="{9379B7A7-FEB2-40E8-9AC3-7E40E99F698E}" type="presParOf" srcId="{AB2D9F67-CDCB-4EC3-901C-5535FBCED09C}" destId="{B8B0D635-87EC-4FBD-8B8D-0D0AA8E1B8F8}" srcOrd="9" destOrd="0" presId="urn:microsoft.com/office/officeart/2005/8/layout/vProcess5"/>
    <dgm:cxn modelId="{29063565-A92D-4993-BC9B-8719A80224D2}" type="presParOf" srcId="{AB2D9F67-CDCB-4EC3-901C-5535FBCED09C}" destId="{920A8297-D5AD-44E8-A83F-EEB664FE3D35}" srcOrd="10" destOrd="0" presId="urn:microsoft.com/office/officeart/2005/8/layout/vProcess5"/>
    <dgm:cxn modelId="{06ABA9C3-A931-418D-ADA8-78D45EE0AE03}" type="presParOf" srcId="{AB2D9F67-CDCB-4EC3-901C-5535FBCED09C}" destId="{B09CA0F3-BEB3-4FDE-82F0-0C40D613CA8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7C779A-E2E4-463C-8667-99CB5E8C91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8E2C14-E530-4EA2-8121-66D4E8653ADF}">
      <dgm:prSet/>
      <dgm:spPr/>
      <dgm:t>
        <a:bodyPr/>
        <a:lstStyle/>
        <a:p>
          <a:r>
            <a:rPr lang="en-US"/>
            <a:t>What’s considered to be filth/evil in our lives? </a:t>
          </a:r>
        </a:p>
      </dgm:t>
    </dgm:pt>
    <dgm:pt modelId="{5067564B-5FED-43B3-8A10-BDC111818BE5}" type="parTrans" cxnId="{F9606786-BFCB-4993-AC91-721A0FC97797}">
      <dgm:prSet/>
      <dgm:spPr/>
      <dgm:t>
        <a:bodyPr/>
        <a:lstStyle/>
        <a:p>
          <a:endParaRPr lang="en-US"/>
        </a:p>
      </dgm:t>
    </dgm:pt>
    <dgm:pt modelId="{23D19DCC-DD56-403A-A4F2-BB54930D9C04}" type="sibTrans" cxnId="{F9606786-BFCB-4993-AC91-721A0FC97797}">
      <dgm:prSet/>
      <dgm:spPr/>
      <dgm:t>
        <a:bodyPr/>
        <a:lstStyle/>
        <a:p>
          <a:endParaRPr lang="en-US"/>
        </a:p>
      </dgm:t>
    </dgm:pt>
    <dgm:pt modelId="{726A1055-30B7-480E-BE24-26D0BE99B431}">
      <dgm:prSet/>
      <dgm:spPr/>
      <dgm:t>
        <a:bodyPr/>
        <a:lstStyle/>
        <a:p>
          <a:r>
            <a:rPr lang="en-US" dirty="0"/>
            <a:t>How do we humbly/meekly accept the Word that has been planted/engrafted in our hearts? </a:t>
          </a:r>
        </a:p>
      </dgm:t>
    </dgm:pt>
    <dgm:pt modelId="{FDE1E433-8051-4AB0-A682-6606044F11AA}" type="parTrans" cxnId="{429B347D-DBA7-499B-9F0C-8D7D7E84F88C}">
      <dgm:prSet/>
      <dgm:spPr/>
      <dgm:t>
        <a:bodyPr/>
        <a:lstStyle/>
        <a:p>
          <a:endParaRPr lang="en-US"/>
        </a:p>
      </dgm:t>
    </dgm:pt>
    <dgm:pt modelId="{93871D28-0655-4446-B985-B75AD7A6830B}" type="sibTrans" cxnId="{429B347D-DBA7-499B-9F0C-8D7D7E84F88C}">
      <dgm:prSet/>
      <dgm:spPr/>
      <dgm:t>
        <a:bodyPr/>
        <a:lstStyle/>
        <a:p>
          <a:endParaRPr lang="en-US"/>
        </a:p>
      </dgm:t>
    </dgm:pt>
    <dgm:pt modelId="{644C56B3-7289-44FE-B8CC-52687DB98BA9}">
      <dgm:prSet/>
      <dgm:spPr/>
      <dgm:t>
        <a:bodyPr/>
        <a:lstStyle/>
        <a:p>
          <a:r>
            <a:rPr lang="en-US" dirty="0"/>
            <a:t>How is hearing the Word and not “doing” the Word related to looking at yourself in a mirror?</a:t>
          </a:r>
        </a:p>
      </dgm:t>
    </dgm:pt>
    <dgm:pt modelId="{FA927CCE-865C-4467-BCB4-1A051F976772}" type="parTrans" cxnId="{6080EDF2-EEED-4FD7-9360-DB50C8EC8542}">
      <dgm:prSet/>
      <dgm:spPr/>
      <dgm:t>
        <a:bodyPr/>
        <a:lstStyle/>
        <a:p>
          <a:endParaRPr lang="en-US"/>
        </a:p>
      </dgm:t>
    </dgm:pt>
    <dgm:pt modelId="{3DC44417-2CED-4964-83A8-AB0DCA11E44B}" type="sibTrans" cxnId="{6080EDF2-EEED-4FD7-9360-DB50C8EC8542}">
      <dgm:prSet/>
      <dgm:spPr/>
      <dgm:t>
        <a:bodyPr/>
        <a:lstStyle/>
        <a:p>
          <a:endParaRPr lang="en-US"/>
        </a:p>
      </dgm:t>
    </dgm:pt>
    <dgm:pt modelId="{6CFE3726-F280-4E05-9C77-E0673DDFBB24}" type="pres">
      <dgm:prSet presAssocID="{567C779A-E2E4-463C-8667-99CB5E8C9146}" presName="linear" presStyleCnt="0">
        <dgm:presLayoutVars>
          <dgm:animLvl val="lvl"/>
          <dgm:resizeHandles val="exact"/>
        </dgm:presLayoutVars>
      </dgm:prSet>
      <dgm:spPr/>
    </dgm:pt>
    <dgm:pt modelId="{FB484503-0D9A-49E9-96CF-67201162B870}" type="pres">
      <dgm:prSet presAssocID="{488E2C14-E530-4EA2-8121-66D4E8653AD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4FC5B3-A3B9-4306-ADA0-74D4424BCE44}" type="pres">
      <dgm:prSet presAssocID="{23D19DCC-DD56-403A-A4F2-BB54930D9C04}" presName="spacer" presStyleCnt="0"/>
      <dgm:spPr/>
    </dgm:pt>
    <dgm:pt modelId="{A2150C04-482F-474A-838D-1CA16F0BF5FA}" type="pres">
      <dgm:prSet presAssocID="{726A1055-30B7-480E-BE24-26D0BE99B4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5FF40C-4CEF-469C-8997-B626DBE4315C}" type="pres">
      <dgm:prSet presAssocID="{93871D28-0655-4446-B985-B75AD7A6830B}" presName="spacer" presStyleCnt="0"/>
      <dgm:spPr/>
    </dgm:pt>
    <dgm:pt modelId="{58F91421-1E2D-45E6-9CAE-29E0833DB62E}" type="pres">
      <dgm:prSet presAssocID="{644C56B3-7289-44FE-B8CC-52687DB98BA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F2C1817-6897-44D9-9484-494B7ADD6CF0}" type="presOf" srcId="{488E2C14-E530-4EA2-8121-66D4E8653ADF}" destId="{FB484503-0D9A-49E9-96CF-67201162B870}" srcOrd="0" destOrd="0" presId="urn:microsoft.com/office/officeart/2005/8/layout/vList2"/>
    <dgm:cxn modelId="{38222831-FB0A-4211-9928-DF5C586F9B66}" type="presOf" srcId="{726A1055-30B7-480E-BE24-26D0BE99B431}" destId="{A2150C04-482F-474A-838D-1CA16F0BF5FA}" srcOrd="0" destOrd="0" presId="urn:microsoft.com/office/officeart/2005/8/layout/vList2"/>
    <dgm:cxn modelId="{29B7465B-83D3-4E50-94FC-2A9D9926FB2C}" type="presOf" srcId="{567C779A-E2E4-463C-8667-99CB5E8C9146}" destId="{6CFE3726-F280-4E05-9C77-E0673DDFBB24}" srcOrd="0" destOrd="0" presId="urn:microsoft.com/office/officeart/2005/8/layout/vList2"/>
    <dgm:cxn modelId="{99005862-632C-4D75-A6F2-26A4D8E1AA43}" type="presOf" srcId="{644C56B3-7289-44FE-B8CC-52687DB98BA9}" destId="{58F91421-1E2D-45E6-9CAE-29E0833DB62E}" srcOrd="0" destOrd="0" presId="urn:microsoft.com/office/officeart/2005/8/layout/vList2"/>
    <dgm:cxn modelId="{429B347D-DBA7-499B-9F0C-8D7D7E84F88C}" srcId="{567C779A-E2E4-463C-8667-99CB5E8C9146}" destId="{726A1055-30B7-480E-BE24-26D0BE99B431}" srcOrd="1" destOrd="0" parTransId="{FDE1E433-8051-4AB0-A682-6606044F11AA}" sibTransId="{93871D28-0655-4446-B985-B75AD7A6830B}"/>
    <dgm:cxn modelId="{F9606786-BFCB-4993-AC91-721A0FC97797}" srcId="{567C779A-E2E4-463C-8667-99CB5E8C9146}" destId="{488E2C14-E530-4EA2-8121-66D4E8653ADF}" srcOrd="0" destOrd="0" parTransId="{5067564B-5FED-43B3-8A10-BDC111818BE5}" sibTransId="{23D19DCC-DD56-403A-A4F2-BB54930D9C04}"/>
    <dgm:cxn modelId="{6080EDF2-EEED-4FD7-9360-DB50C8EC8542}" srcId="{567C779A-E2E4-463C-8667-99CB5E8C9146}" destId="{644C56B3-7289-44FE-B8CC-52687DB98BA9}" srcOrd="2" destOrd="0" parTransId="{FA927CCE-865C-4467-BCB4-1A051F976772}" sibTransId="{3DC44417-2CED-4964-83A8-AB0DCA11E44B}"/>
    <dgm:cxn modelId="{440A93D0-6E81-434A-9112-0137511CBAB5}" type="presParOf" srcId="{6CFE3726-F280-4E05-9C77-E0673DDFBB24}" destId="{FB484503-0D9A-49E9-96CF-67201162B870}" srcOrd="0" destOrd="0" presId="urn:microsoft.com/office/officeart/2005/8/layout/vList2"/>
    <dgm:cxn modelId="{AC1E5DB3-26F0-4327-ABFA-7C9AA44DF057}" type="presParOf" srcId="{6CFE3726-F280-4E05-9C77-E0673DDFBB24}" destId="{244FC5B3-A3B9-4306-ADA0-74D4424BCE44}" srcOrd="1" destOrd="0" presId="urn:microsoft.com/office/officeart/2005/8/layout/vList2"/>
    <dgm:cxn modelId="{090F56F9-6EE0-4CAF-BA28-0B730E2D5C6C}" type="presParOf" srcId="{6CFE3726-F280-4E05-9C77-E0673DDFBB24}" destId="{A2150C04-482F-474A-838D-1CA16F0BF5FA}" srcOrd="2" destOrd="0" presId="urn:microsoft.com/office/officeart/2005/8/layout/vList2"/>
    <dgm:cxn modelId="{BB2C8852-10C9-4B1A-866D-43347CE3152A}" type="presParOf" srcId="{6CFE3726-F280-4E05-9C77-E0673DDFBB24}" destId="{865FF40C-4CEF-469C-8997-B626DBE4315C}" srcOrd="3" destOrd="0" presId="urn:microsoft.com/office/officeart/2005/8/layout/vList2"/>
    <dgm:cxn modelId="{07888DC8-074B-42E7-A908-C304FB17E242}" type="presParOf" srcId="{6CFE3726-F280-4E05-9C77-E0673DDFBB24}" destId="{58F91421-1E2D-45E6-9CAE-29E0833DB6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43B5F-C0A1-431F-9DF6-ADD0DB41177F}">
      <dsp:nvSpPr>
        <dsp:cNvPr id="0" name=""/>
        <dsp:cNvSpPr/>
      </dsp:nvSpPr>
      <dsp:spPr>
        <a:xfrm>
          <a:off x="0" y="1850"/>
          <a:ext cx="470680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E38F8F-3619-4DB2-85C3-9F2D2FCA0260}">
      <dsp:nvSpPr>
        <dsp:cNvPr id="0" name=""/>
        <dsp:cNvSpPr/>
      </dsp:nvSpPr>
      <dsp:spPr>
        <a:xfrm>
          <a:off x="0" y="1850"/>
          <a:ext cx="4706803" cy="126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Bible Background:  	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	James 1:19-27</a:t>
          </a:r>
        </a:p>
      </dsp:txBody>
      <dsp:txXfrm>
        <a:off x="0" y="1850"/>
        <a:ext cx="4706803" cy="1261709"/>
      </dsp:txXfrm>
    </dsp:sp>
    <dsp:sp modelId="{AC756061-AA86-4E14-8EEE-D4CC066AF312}">
      <dsp:nvSpPr>
        <dsp:cNvPr id="0" name=""/>
        <dsp:cNvSpPr/>
      </dsp:nvSpPr>
      <dsp:spPr>
        <a:xfrm>
          <a:off x="0" y="1263560"/>
          <a:ext cx="4706803" cy="0"/>
        </a:xfrm>
        <a:prstGeom prst="lin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FD6380-3FE3-407A-A251-83CDC920D6FC}">
      <dsp:nvSpPr>
        <dsp:cNvPr id="0" name=""/>
        <dsp:cNvSpPr/>
      </dsp:nvSpPr>
      <dsp:spPr>
        <a:xfrm>
          <a:off x="0" y="1263560"/>
          <a:ext cx="4706803" cy="126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Printed Text: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	James 1:19-27</a:t>
          </a:r>
        </a:p>
      </dsp:txBody>
      <dsp:txXfrm>
        <a:off x="0" y="1263560"/>
        <a:ext cx="4706803" cy="1261709"/>
      </dsp:txXfrm>
    </dsp:sp>
    <dsp:sp modelId="{9FE6B226-2276-498C-88F3-7E8AAAACAAB1}">
      <dsp:nvSpPr>
        <dsp:cNvPr id="0" name=""/>
        <dsp:cNvSpPr/>
      </dsp:nvSpPr>
      <dsp:spPr>
        <a:xfrm>
          <a:off x="0" y="2525269"/>
          <a:ext cx="4706803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84649-3527-4E82-9BAE-C466E1455378}">
      <dsp:nvSpPr>
        <dsp:cNvPr id="0" name=""/>
        <dsp:cNvSpPr/>
      </dsp:nvSpPr>
      <dsp:spPr>
        <a:xfrm>
          <a:off x="0" y="2525269"/>
          <a:ext cx="4706803" cy="126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Devotional Reading: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	1 Corinthians 1:26-31</a:t>
          </a:r>
        </a:p>
      </dsp:txBody>
      <dsp:txXfrm>
        <a:off x="0" y="2525269"/>
        <a:ext cx="4706803" cy="1261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EDAF7-9064-4C91-A8FE-90808A4C17E3}">
      <dsp:nvSpPr>
        <dsp:cNvPr id="0" name=""/>
        <dsp:cNvSpPr/>
      </dsp:nvSpPr>
      <dsp:spPr>
        <a:xfrm>
          <a:off x="1922772" y="1060"/>
          <a:ext cx="7691088" cy="10874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28" tIns="276220" rIns="149228" bIns="27622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Realize the proof of wisdom is not just in what we say, but what we do</a:t>
          </a:r>
        </a:p>
      </dsp:txBody>
      <dsp:txXfrm>
        <a:off x="1922772" y="1060"/>
        <a:ext cx="7691088" cy="1087480"/>
      </dsp:txXfrm>
    </dsp:sp>
    <dsp:sp modelId="{7E587C59-42F2-4E6F-B718-7CFA931B9124}">
      <dsp:nvSpPr>
        <dsp:cNvPr id="0" name=""/>
        <dsp:cNvSpPr/>
      </dsp:nvSpPr>
      <dsp:spPr>
        <a:xfrm>
          <a:off x="0" y="1060"/>
          <a:ext cx="1922772" cy="10874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47" tIns="107419" rIns="101747" bIns="10741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REALIZE</a:t>
          </a:r>
        </a:p>
      </dsp:txBody>
      <dsp:txXfrm>
        <a:off x="0" y="1060"/>
        <a:ext cx="1922772" cy="1087480"/>
      </dsp:txXfrm>
    </dsp:sp>
    <dsp:sp modelId="{507D1388-1AD0-4F30-BD4B-3CE69813A7A7}">
      <dsp:nvSpPr>
        <dsp:cNvPr id="0" name=""/>
        <dsp:cNvSpPr/>
      </dsp:nvSpPr>
      <dsp:spPr>
        <a:xfrm>
          <a:off x="1922772" y="1153789"/>
          <a:ext cx="7691088" cy="10874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28" tIns="276220" rIns="149228" bIns="27622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Express compassion for those who are most vulnerable and desire to act on their behalf</a:t>
          </a:r>
        </a:p>
      </dsp:txBody>
      <dsp:txXfrm>
        <a:off x="1922772" y="1153789"/>
        <a:ext cx="7691088" cy="1087480"/>
      </dsp:txXfrm>
    </dsp:sp>
    <dsp:sp modelId="{971040DD-C439-4E66-BFF4-13721612786A}">
      <dsp:nvSpPr>
        <dsp:cNvPr id="0" name=""/>
        <dsp:cNvSpPr/>
      </dsp:nvSpPr>
      <dsp:spPr>
        <a:xfrm>
          <a:off x="0" y="1153789"/>
          <a:ext cx="1922772" cy="10874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47" tIns="107419" rIns="101747" bIns="10741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EXPRESS</a:t>
          </a:r>
        </a:p>
      </dsp:txBody>
      <dsp:txXfrm>
        <a:off x="0" y="1153789"/>
        <a:ext cx="1922772" cy="1087480"/>
      </dsp:txXfrm>
    </dsp:sp>
    <dsp:sp modelId="{0EE9942E-C53D-4F7D-921E-214C191EA425}">
      <dsp:nvSpPr>
        <dsp:cNvPr id="0" name=""/>
        <dsp:cNvSpPr/>
      </dsp:nvSpPr>
      <dsp:spPr>
        <a:xfrm>
          <a:off x="1922772" y="2306518"/>
          <a:ext cx="7691088" cy="10874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28" tIns="276220" rIns="149228" bIns="27622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Engage in ministry that demonstrates the religion that James describes</a:t>
          </a:r>
        </a:p>
      </dsp:txBody>
      <dsp:txXfrm>
        <a:off x="1922772" y="2306518"/>
        <a:ext cx="7691088" cy="1087480"/>
      </dsp:txXfrm>
    </dsp:sp>
    <dsp:sp modelId="{B590000C-504C-4FCA-BDA1-2D6139587A2A}">
      <dsp:nvSpPr>
        <dsp:cNvPr id="0" name=""/>
        <dsp:cNvSpPr/>
      </dsp:nvSpPr>
      <dsp:spPr>
        <a:xfrm>
          <a:off x="0" y="2306518"/>
          <a:ext cx="1922772" cy="10874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47" tIns="107419" rIns="101747" bIns="10741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ENGAGE</a:t>
          </a:r>
        </a:p>
      </dsp:txBody>
      <dsp:txXfrm>
        <a:off x="0" y="2306518"/>
        <a:ext cx="1922772" cy="1087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67FD1-65AE-42A6-986D-7163E208BCD9}">
      <dsp:nvSpPr>
        <dsp:cNvPr id="0" name=""/>
        <dsp:cNvSpPr/>
      </dsp:nvSpPr>
      <dsp:spPr>
        <a:xfrm>
          <a:off x="0" y="0"/>
          <a:ext cx="4577187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Comes from our own desires</a:t>
          </a:r>
        </a:p>
      </dsp:txBody>
      <dsp:txXfrm>
        <a:off x="28038" y="28038"/>
        <a:ext cx="3463300" cy="901218"/>
      </dsp:txXfrm>
    </dsp:sp>
    <dsp:sp modelId="{D5E16B17-27C7-488F-B00F-16947431C3F5}">
      <dsp:nvSpPr>
        <dsp:cNvPr id="0" name=""/>
        <dsp:cNvSpPr/>
      </dsp:nvSpPr>
      <dsp:spPr>
        <a:xfrm>
          <a:off x="383339" y="1131347"/>
          <a:ext cx="4577187" cy="957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These desires entice us and drag us away</a:t>
          </a:r>
        </a:p>
      </dsp:txBody>
      <dsp:txXfrm>
        <a:off x="411377" y="1159385"/>
        <a:ext cx="3515530" cy="901218"/>
      </dsp:txXfrm>
    </dsp:sp>
    <dsp:sp modelId="{0D87FEAF-B5AA-4B35-B311-3ECE5320416C}">
      <dsp:nvSpPr>
        <dsp:cNvPr id="0" name=""/>
        <dsp:cNvSpPr/>
      </dsp:nvSpPr>
      <dsp:spPr>
        <a:xfrm>
          <a:off x="775009" y="2262695"/>
          <a:ext cx="4577187" cy="957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As a result of our desires, we commit sin.</a:t>
          </a:r>
        </a:p>
      </dsp:txBody>
      <dsp:txXfrm>
        <a:off x="803047" y="2290733"/>
        <a:ext cx="3521251" cy="901218"/>
      </dsp:txXfrm>
    </dsp:sp>
    <dsp:sp modelId="{865EC1EC-49ED-44F2-A5B2-F2282119B2F0}">
      <dsp:nvSpPr>
        <dsp:cNvPr id="0" name=""/>
        <dsp:cNvSpPr/>
      </dsp:nvSpPr>
      <dsp:spPr>
        <a:xfrm>
          <a:off x="1144296" y="3394043"/>
          <a:ext cx="4577187" cy="95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When sin is allowed to grow, it gives birth to death.</a:t>
          </a:r>
        </a:p>
      </dsp:txBody>
      <dsp:txXfrm>
        <a:off x="1172334" y="3422081"/>
        <a:ext cx="3515530" cy="901218"/>
      </dsp:txXfrm>
    </dsp:sp>
    <dsp:sp modelId="{1052F613-D457-43B9-BBED-39E554FBAF84}">
      <dsp:nvSpPr>
        <dsp:cNvPr id="0" name=""/>
        <dsp:cNvSpPr/>
      </dsp:nvSpPr>
      <dsp:spPr>
        <a:xfrm>
          <a:off x="3954945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094949" y="733200"/>
        <a:ext cx="342233" cy="468236"/>
      </dsp:txXfrm>
    </dsp:sp>
    <dsp:sp modelId="{58F345BB-0C92-4D66-A573-0EC83C8A876F}">
      <dsp:nvSpPr>
        <dsp:cNvPr id="0" name=""/>
        <dsp:cNvSpPr/>
      </dsp:nvSpPr>
      <dsp:spPr>
        <a:xfrm>
          <a:off x="4338285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478289" y="1864548"/>
        <a:ext cx="342233" cy="468236"/>
      </dsp:txXfrm>
    </dsp:sp>
    <dsp:sp modelId="{006BD24D-3026-4040-AA65-64CBCC87F971}">
      <dsp:nvSpPr>
        <dsp:cNvPr id="0" name=""/>
        <dsp:cNvSpPr/>
      </dsp:nvSpPr>
      <dsp:spPr>
        <a:xfrm>
          <a:off x="471590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855907" y="2995896"/>
        <a:ext cx="342233" cy="468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84503-0D9A-49E9-96CF-67201162B870}">
      <dsp:nvSpPr>
        <dsp:cNvPr id="0" name=""/>
        <dsp:cNvSpPr/>
      </dsp:nvSpPr>
      <dsp:spPr>
        <a:xfrm>
          <a:off x="0" y="130553"/>
          <a:ext cx="5029199" cy="15103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What’s considered to be filth/evil in our lives? </a:t>
          </a:r>
        </a:p>
      </dsp:txBody>
      <dsp:txXfrm>
        <a:off x="73731" y="204284"/>
        <a:ext cx="4881737" cy="1362934"/>
      </dsp:txXfrm>
    </dsp:sp>
    <dsp:sp modelId="{A2150C04-482F-474A-838D-1CA16F0BF5FA}">
      <dsp:nvSpPr>
        <dsp:cNvPr id="0" name=""/>
        <dsp:cNvSpPr/>
      </dsp:nvSpPr>
      <dsp:spPr>
        <a:xfrm>
          <a:off x="0" y="1718710"/>
          <a:ext cx="5029199" cy="151039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How do we humbly/meekly accept the Word that has been planted/engrafted in our hearts? </a:t>
          </a:r>
        </a:p>
      </dsp:txBody>
      <dsp:txXfrm>
        <a:off x="73731" y="1792441"/>
        <a:ext cx="4881737" cy="1362934"/>
      </dsp:txXfrm>
    </dsp:sp>
    <dsp:sp modelId="{58F91421-1E2D-45E6-9CAE-29E0833DB62E}">
      <dsp:nvSpPr>
        <dsp:cNvPr id="0" name=""/>
        <dsp:cNvSpPr/>
      </dsp:nvSpPr>
      <dsp:spPr>
        <a:xfrm>
          <a:off x="0" y="3306867"/>
          <a:ext cx="5029199" cy="151039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How is hearing the Word and not “doing” the Word related to looking at yourself in a mirror?</a:t>
          </a:r>
        </a:p>
      </dsp:txBody>
      <dsp:txXfrm>
        <a:off x="73731" y="3380598"/>
        <a:ext cx="4881737" cy="1362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4DACF3E-01D9-3745-B54F-67403B0F703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5D0D7A6-5EBF-1449-BBE0-CFEFBCA9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A341-D606-45D4-8114-824662B22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C583F-BB2E-4BD3-8BB3-5CD58539D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86A6B-F646-4F0F-87C7-52B2EDA1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6B161-26C6-4A52-9DCC-238DE2FC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F7AA4-7979-41A3-A6EF-5B36DC06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78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17F5-7A30-41FA-88C0-335D060C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B6126-9E58-46D3-817C-48D8BB270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4390A-8534-476A-B497-03DCE33C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1A953-9FB1-401A-BF74-B463A58A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EBC0D-44EB-46E8-9217-31A769C5D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3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8214C-BA27-4E5E-BF1D-A6DE2A6C8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CD1E7-FE90-4F74-ADA2-07876FF1F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67BBF-7828-46A3-9C60-8B6E12B2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4E051-1527-483C-96ED-8872F69C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1D674-0A29-490C-92DA-A68EA6FA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1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B79E-A833-4D56-AF63-CD340CD3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13FDF-0236-4D71-9CEE-ED737BC8B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AC04-3BB0-4F81-B4C8-3A219170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8CAAA-282D-4C4B-A1FD-BD25F6D3E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0AA34-7915-47EF-B908-721B31A4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3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13F1-2A95-46C2-9D76-AFA7101C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EB95B-97BB-43FC-B94A-58D49E9C2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1785-55C0-4117-8549-E6FFF08F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558AB-BC82-4299-8758-6B91E709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B633B-BF89-4490-86DC-A7ABB5F8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0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59A8-2F8D-4C49-BBB5-FB4FCDB9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B5501-65F2-43D3-BF7D-47BF55863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44C43-A6CD-4FDD-86ED-3C7274C7F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47403-982B-40B9-ADE5-8A8D8320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95776-56CF-4BA7-A2CC-B21DAE29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2282F-AFB4-4AE1-B330-DB922128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8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3395-646F-4747-B48D-3F4C2E652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A5335-89B4-4F9E-93E7-198A0A34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A8FB5-7AA2-43C5-A423-FEEEC8913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FA598-08A3-47E9-921C-223D842DF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3EB36-20FD-4F51-9F7E-5FAD85121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CBA09-58B4-4FF5-9732-957381B8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451029-A757-479E-826B-BE4F2693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D38EB-D9D6-44DF-9F5B-E87F450B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0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B1FA-F24C-4ABD-AE86-88973947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2EA18-E111-4F4C-9ECC-AB5E75EE4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A1F58-2F95-427E-A684-CC935A03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DC2E2-F42E-4BC7-88A9-028765D3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7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992F5-8752-4499-AC82-FFCEE549C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42414-A525-44C9-9DD7-C3DCB210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4719C-F315-41DB-B7D0-2261A8E7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17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8070-0F96-4D6C-A536-46862D57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4B418-02BC-4656-A971-B9E0DE8C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3C694-CE1E-4D44-915E-009BEC423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8349-ECF9-42D6-A5F3-859A7F1B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03B8B-2E46-4DD2-AF23-83F01E15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05B91-4726-47BE-9E9C-465B5AB5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05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EDAA-75EC-4EE1-B3F5-C38795CF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C6EBE-B1E1-48B7-8E04-FCBDE2E56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372EC-22D8-483D-8646-2EFDF4728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673C0-8525-4BFE-BD5F-FDC150296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859DA-F263-4685-8B4E-3A6EA5AA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E637A-3672-4919-B19F-D3DAE6BC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7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3ECB2-20C6-47A5-83DA-E02D370F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2FBC8-5EC4-404A-A888-9DF5CA23F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BCE48-D7FA-4F3D-AC7D-1A0951AB6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4278-120E-4ED0-A50F-BB8DD9019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3EFA6-9719-4625-B7A8-F6BF90CEB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5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rykneethling/454306304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mennoknight.wordpress.com/2014/03/19/should-a-christian-eat-their-placenta/" TargetMode="Externa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volunteer-charity-cloud-community-1326758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F7FF87-291E-6A47-81EC-E5EDAB421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431" y="1767754"/>
            <a:ext cx="6619137" cy="20310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Hearing and Doing the Word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E81ED-0638-3341-B10E-EC2F95D4F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0160" y="4060650"/>
            <a:ext cx="6731678" cy="22557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Rev. Dawn Salary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Second Baptist Church East End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Newport News, VA 23607</a:t>
            </a:r>
          </a:p>
          <a:p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4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19D362-2339-4323-B39A-710098F98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Application for Activation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437A388E-A53F-4AC7-95EE-399B05143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753" y="2753936"/>
            <a:ext cx="10846190" cy="269397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Listen for God’s instruction through the preached Word, in your time of devotion, Bible Study, etc.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Take time to be quiet before the Lord/write down what the Holy Spirit reveals to you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Make a conscious effort to assess habits, behaviors, and actions that do not line up with the Word of God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Repent and ask the Holy Spirit to help you behave differently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Be patient with yourself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Trust that God has heard you and that His Word will change your heart if you yield to His way.</a:t>
            </a:r>
          </a:p>
        </p:txBody>
      </p:sp>
    </p:spTree>
    <p:extLst>
      <p:ext uri="{BB962C8B-B14F-4D97-AF65-F5344CB8AC3E}">
        <p14:creationId xmlns:p14="http://schemas.microsoft.com/office/powerpoint/2010/main" val="237873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106447-1563-40E0-8F64-389E8725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7827" y="180205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Daily Bible Readings</a:t>
            </a:r>
          </a:p>
        </p:txBody>
      </p:sp>
      <p:sp>
        <p:nvSpPr>
          <p:cNvPr id="5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pair, sitting, close, laying&#10;&#10;Description automatically generated">
            <a:extLst>
              <a:ext uri="{FF2B5EF4-FFF2-40B4-BE49-F238E27FC236}">
                <a16:creationId xmlns:a16="http://schemas.microsoft.com/office/drawing/2014/main" id="{374083A8-92EA-4812-B1C7-A500C26A22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791" r="15434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54EA9-7F82-4E0B-BF02-7D4B008B0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438" y="1539446"/>
            <a:ext cx="7032754" cy="4600135"/>
          </a:xfrm>
        </p:spPr>
        <p:txBody>
          <a:bodyPr anchor="ctr">
            <a:noAutofit/>
          </a:bodyPr>
          <a:lstStyle/>
          <a:p>
            <a:r>
              <a:rPr lang="en-US" sz="2200" b="1" dirty="0">
                <a:solidFill>
                  <a:srgbClr val="000000"/>
                </a:solidFill>
              </a:rPr>
              <a:t>MONDAY</a:t>
            </a:r>
            <a:r>
              <a:rPr lang="en-US" sz="2200" dirty="0">
                <a:solidFill>
                  <a:srgbClr val="000000"/>
                </a:solidFill>
              </a:rPr>
              <a:t>: Impartial Relationships with One Another”(Leviticus 19:13-18)</a:t>
            </a:r>
          </a:p>
          <a:p>
            <a:r>
              <a:rPr lang="en-US" sz="2200" b="1" dirty="0">
                <a:solidFill>
                  <a:srgbClr val="000000"/>
                </a:solidFill>
              </a:rPr>
              <a:t>TUESDAY</a:t>
            </a:r>
            <a:r>
              <a:rPr lang="en-US" sz="2200" dirty="0">
                <a:solidFill>
                  <a:srgbClr val="000000"/>
                </a:solidFill>
              </a:rPr>
              <a:t>: “Praised for Steadfast Faith in Persecution (2 Thessalonians 1:3-5, 11-12)</a:t>
            </a:r>
          </a:p>
          <a:p>
            <a:r>
              <a:rPr lang="en-US" sz="2200" b="1" dirty="0">
                <a:solidFill>
                  <a:srgbClr val="000000"/>
                </a:solidFill>
              </a:rPr>
              <a:t>WEDNESDAY</a:t>
            </a:r>
            <a:r>
              <a:rPr lang="en-US" sz="2200" dirty="0">
                <a:solidFill>
                  <a:srgbClr val="000000"/>
                </a:solidFill>
              </a:rPr>
              <a:t>: “The Poor Blessed; the Rich Criticized” (Luke 6:20-26)</a:t>
            </a:r>
          </a:p>
          <a:p>
            <a:r>
              <a:rPr lang="en-US" sz="2200" b="1" dirty="0">
                <a:solidFill>
                  <a:srgbClr val="000000"/>
                </a:solidFill>
              </a:rPr>
              <a:t>THURSDAY</a:t>
            </a:r>
            <a:r>
              <a:rPr lang="en-US" sz="2200" dirty="0">
                <a:solidFill>
                  <a:srgbClr val="000000"/>
                </a:solidFill>
              </a:rPr>
              <a:t>: “Suffering for Doing the Right Thing” (1 Peter 3:13-19)</a:t>
            </a:r>
          </a:p>
          <a:p>
            <a:r>
              <a:rPr lang="en-US" sz="2200" b="1" dirty="0">
                <a:solidFill>
                  <a:srgbClr val="000000"/>
                </a:solidFill>
              </a:rPr>
              <a:t>FRIDAY</a:t>
            </a:r>
            <a:r>
              <a:rPr lang="en-US" sz="2200" dirty="0">
                <a:solidFill>
                  <a:srgbClr val="000000"/>
                </a:solidFill>
              </a:rPr>
              <a:t>: “God’s Choice – the Foolish, Weak, Lowly” (1 Corinthians 1:26-31)</a:t>
            </a:r>
          </a:p>
          <a:p>
            <a:r>
              <a:rPr lang="en-US" sz="2200" b="1" dirty="0">
                <a:solidFill>
                  <a:srgbClr val="000000"/>
                </a:solidFill>
              </a:rPr>
              <a:t>SATURDAY</a:t>
            </a:r>
            <a:r>
              <a:rPr lang="en-US" sz="2200" dirty="0">
                <a:solidFill>
                  <a:srgbClr val="000000"/>
                </a:solidFill>
              </a:rPr>
              <a:t>: “Treat the Rich and Poor Impartially” (James 2:1-7)</a:t>
            </a:r>
          </a:p>
          <a:p>
            <a:r>
              <a:rPr lang="en-US" sz="2200" b="1" dirty="0">
                <a:solidFill>
                  <a:srgbClr val="000000"/>
                </a:solidFill>
              </a:rPr>
              <a:t>SUNDAY</a:t>
            </a:r>
            <a:r>
              <a:rPr lang="en-US" sz="2200" dirty="0">
                <a:solidFill>
                  <a:srgbClr val="000000"/>
                </a:solidFill>
              </a:rPr>
              <a:t>: “The Wise Hear and Do Good” (James 1:19-27)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6C675-2D11-428E-8CC5-D997CD9093CD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rykneethling/45430630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2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DF41C5-E996-4545-9F21-972C52722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spc="150" dirty="0">
                <a:solidFill>
                  <a:srgbClr val="000000"/>
                </a:solidFill>
              </a:rPr>
              <a:t>Hearing and Doing the Word</a:t>
            </a:r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2DC49B2-AEFF-4824-AD67-41FBF09F28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1051" r="27664" b="-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D97502B9-93EC-49ED-8104-BFEFF0D04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914103"/>
              </p:ext>
            </p:extLst>
          </p:nvPr>
        </p:nvGraphicFramePr>
        <p:xfrm>
          <a:off x="804997" y="2272143"/>
          <a:ext cx="4706803" cy="378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FC72B5-2914-4926-80CB-886D116317D6}"/>
              </a:ext>
            </a:extLst>
          </p:cNvPr>
          <p:cNvSpPr txBox="1"/>
          <p:nvPr/>
        </p:nvSpPr>
        <p:spPr>
          <a:xfrm>
            <a:off x="9732672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mennoknight.wordpress.com/2014/03/19/should-a-christian-eat-their-placent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8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988CE-F5D4-6C40-BE54-1E3487AC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2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Aim for Change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50EB7CCA-FAE3-421D-83BB-E7DFECAAE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769070"/>
              </p:ext>
            </p:extLst>
          </p:nvPr>
        </p:nvGraphicFramePr>
        <p:xfrm>
          <a:off x="680321" y="2336873"/>
          <a:ext cx="9613861" cy="3395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15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7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7B12D-091E-9945-A796-82A28E07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97" y="779512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Keep in Mind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3CF5F-9086-4BD2-B2F5-2E4E361A8E66}"/>
              </a:ext>
            </a:extLst>
          </p:cNvPr>
          <p:cNvSpPr txBox="1"/>
          <p:nvPr/>
        </p:nvSpPr>
        <p:spPr>
          <a:xfrm>
            <a:off x="606813" y="2289658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500" dirty="0">
                <a:solidFill>
                  <a:srgbClr val="000000"/>
                </a:solidFill>
              </a:rPr>
              <a:t>“But be ye doers of the word, and not hearers only, deceiving your own selves”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500" dirty="0">
                <a:solidFill>
                  <a:srgbClr val="000000"/>
                </a:solidFill>
              </a:rPr>
              <a:t>(James 1:22 KJV)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500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500" dirty="0">
                <a:solidFill>
                  <a:srgbClr val="000000"/>
                </a:solidFill>
              </a:rPr>
              <a:t>“But don’t just listen to God’s word. You must do what it says. Otherwise, you are only fooling yourselves.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500" dirty="0">
                <a:solidFill>
                  <a:srgbClr val="000000"/>
                </a:solidFill>
              </a:rPr>
              <a:t>(James 1:22 NLT)</a:t>
            </a: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text, newspaper, hanging, computer&#10;&#10;Description automatically generated">
            <a:extLst>
              <a:ext uri="{FF2B5EF4-FFF2-40B4-BE49-F238E27FC236}">
                <a16:creationId xmlns:a16="http://schemas.microsoft.com/office/drawing/2014/main" id="{E79CE1C9-3BBB-48BB-8431-D589CEEB0B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459" r="16326" b="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462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27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3C521-83D1-4ADF-A8BD-259B6D20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Quick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99FBA-9661-44F5-8820-736E4453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111" y="813683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Faith and Wisdom (James 1:1-11)</a:t>
            </a:r>
          </a:p>
          <a:p>
            <a:r>
              <a:rPr lang="en-US" sz="2600" dirty="0">
                <a:solidFill>
                  <a:srgbClr val="000000"/>
                </a:solidFill>
              </a:rPr>
              <a:t>Author/Audience</a:t>
            </a:r>
          </a:p>
          <a:p>
            <a:r>
              <a:rPr lang="en-US" sz="2600" b="1" dirty="0">
                <a:solidFill>
                  <a:srgbClr val="000000"/>
                </a:solidFill>
              </a:rPr>
              <a:t>Diaspora</a:t>
            </a:r>
            <a:r>
              <a:rPr lang="en-US" sz="2600" dirty="0">
                <a:solidFill>
                  <a:srgbClr val="000000"/>
                </a:solidFill>
              </a:rPr>
              <a:t> – the movement, migration, or scattering of a people away from an established or ancestral homeland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Read James 1:12-18 in your spare time (verses omitted)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8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60B14C-4CD2-4AE2-ABE8-64280E6C8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85" r="23354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E426E7-9FC2-47EC-B35C-2CF2BBD04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Steps of Temptation</a:t>
            </a:r>
            <a:br>
              <a:rPr lang="en-US" b="1" dirty="0"/>
            </a:br>
            <a:r>
              <a:rPr lang="en-US" sz="3500" b="1" dirty="0"/>
              <a:t>(James 1:13-15)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E04662-4F11-410D-BE92-F5F5217568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298483"/>
              </p:ext>
            </p:extLst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372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3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37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3344F2-7EA0-E645-A149-239DFFBF4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Behaving the Word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(James 1:19-20)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2844102-6856-7944-98B5-A47387882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891" y="884020"/>
            <a:ext cx="5306084" cy="550271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srgbClr val="000000"/>
                </a:solidFill>
              </a:rPr>
              <a:t>How does James advise believers to behave?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srgbClr val="000000"/>
                </a:solidFill>
              </a:rPr>
              <a:t>What is the “righteousness that God desires/righteousness of God” as mentioned in verse 20?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srgbClr val="000000"/>
                </a:solidFill>
              </a:rPr>
              <a:t>According to James, human anger does not produce the righteousness of God. Why not?</a:t>
            </a:r>
          </a:p>
        </p:txBody>
      </p:sp>
    </p:spTree>
    <p:extLst>
      <p:ext uri="{BB962C8B-B14F-4D97-AF65-F5344CB8AC3E}">
        <p14:creationId xmlns:p14="http://schemas.microsoft.com/office/powerpoint/2010/main" val="162009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457D4A72-F4F1-498A-B083-59E8C50B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FF3303-6FC3-4637-A201-B4CCC1C99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84C56-DAB3-164A-A6A5-38A8D504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Living by the Word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(James 1:21-25)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DE2967C5-3FE3-475D-8E70-3842826C6D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463201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762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18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8BFEA-5E44-41E3-9C98-ECB86DD06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Representing the Word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(James 1:26-27)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D697A-4A14-4A38-B813-0677EE03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037" y="376311"/>
            <a:ext cx="6091310" cy="61053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i="1" dirty="0">
                <a:solidFill>
                  <a:srgbClr val="000000"/>
                </a:solidFill>
              </a:rPr>
              <a:t>“</a:t>
            </a:r>
            <a:r>
              <a:rPr lang="en-US" sz="2600" i="1" dirty="0" err="1">
                <a:solidFill>
                  <a:srgbClr val="000000"/>
                </a:solidFill>
              </a:rPr>
              <a:t>chalinagogeo</a:t>
            </a:r>
            <a:r>
              <a:rPr lang="en-US" sz="2600" i="1" dirty="0">
                <a:solidFill>
                  <a:srgbClr val="000000"/>
                </a:solidFill>
              </a:rPr>
              <a:t>” </a:t>
            </a:r>
            <a:r>
              <a:rPr lang="en-US" sz="2600" dirty="0">
                <a:solidFill>
                  <a:srgbClr val="000000"/>
                </a:solidFill>
              </a:rPr>
              <a:t>(Greek for “</a:t>
            </a:r>
            <a:r>
              <a:rPr lang="en-US" sz="2600" dirty="0" err="1">
                <a:solidFill>
                  <a:srgbClr val="000000"/>
                </a:solidFill>
              </a:rPr>
              <a:t>bridleth</a:t>
            </a:r>
            <a:r>
              <a:rPr lang="en-US" sz="2600" dirty="0">
                <a:solidFill>
                  <a:srgbClr val="000000"/>
                </a:solidFill>
              </a:rPr>
              <a:t>”) – means “to hold in check or restrain”</a:t>
            </a:r>
          </a:p>
          <a:p>
            <a:r>
              <a:rPr lang="en-US" sz="2600" dirty="0">
                <a:solidFill>
                  <a:srgbClr val="000000"/>
                </a:solidFill>
              </a:rPr>
              <a:t>What is meant by “seem to be religious” or “claim to be religious” in verse 26?</a:t>
            </a:r>
          </a:p>
          <a:p>
            <a:r>
              <a:rPr lang="en-US" sz="2600" dirty="0">
                <a:solidFill>
                  <a:srgbClr val="000000"/>
                </a:solidFill>
              </a:rPr>
              <a:t>According to James, what is pure/genuine religion? Is it the same in our current culture?</a:t>
            </a:r>
          </a:p>
          <a:p>
            <a:r>
              <a:rPr lang="en-US" sz="2600" dirty="0">
                <a:solidFill>
                  <a:srgbClr val="000000"/>
                </a:solidFill>
              </a:rPr>
              <a:t>How can we keep ourselves unspotted from the world/uncorrupted by the world as mentioned in verse 27?</a:t>
            </a:r>
          </a:p>
        </p:txBody>
      </p:sp>
    </p:spTree>
    <p:extLst>
      <p:ext uri="{BB962C8B-B14F-4D97-AF65-F5344CB8AC3E}">
        <p14:creationId xmlns:p14="http://schemas.microsoft.com/office/powerpoint/2010/main" val="302923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660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Hearing and Doing the Word</vt:lpstr>
      <vt:lpstr>Hearing and Doing the Word</vt:lpstr>
      <vt:lpstr>Aim for Change</vt:lpstr>
      <vt:lpstr>Keep in Mind</vt:lpstr>
      <vt:lpstr>Quick Review</vt:lpstr>
      <vt:lpstr>Steps of Temptation (James 1:13-15)</vt:lpstr>
      <vt:lpstr>Behaving the Word  (James 1:19-20)</vt:lpstr>
      <vt:lpstr>Living by the Word (James 1:21-25)</vt:lpstr>
      <vt:lpstr>Representing the Word (James 1:26-27)</vt:lpstr>
      <vt:lpstr>Application for Activation</vt:lpstr>
      <vt:lpstr>Daily Bible Readings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and Doing the Word</dc:title>
  <dc:creator>Dawn Salary</dc:creator>
  <cp:lastModifiedBy>Dawn Salary</cp:lastModifiedBy>
  <cp:revision>3</cp:revision>
  <dcterms:created xsi:type="dcterms:W3CDTF">2020-08-07T01:54:06Z</dcterms:created>
  <dcterms:modified xsi:type="dcterms:W3CDTF">2020-08-07T02:00:56Z</dcterms:modified>
</cp:coreProperties>
</file>