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41A62-4F77-4E1D-A2DF-16705EC8D7D2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1B30452-DD8B-4EC5-8E71-A7C51D1FA264}">
      <dgm:prSet/>
      <dgm:spPr/>
      <dgm:t>
        <a:bodyPr/>
        <a:lstStyle/>
        <a:p>
          <a:r>
            <a:rPr lang="en-US" b="1" dirty="0"/>
            <a:t>Bible Background:  	</a:t>
          </a:r>
        </a:p>
        <a:p>
          <a:r>
            <a:rPr lang="en-US" dirty="0"/>
            <a:t>	James 1:1-11</a:t>
          </a:r>
        </a:p>
      </dgm:t>
    </dgm:pt>
    <dgm:pt modelId="{0C8DA700-7B50-40B9-881B-612798106D1F}" type="parTrans" cxnId="{40B78C61-8228-47B9-84EE-9C171B861F1A}">
      <dgm:prSet/>
      <dgm:spPr/>
      <dgm:t>
        <a:bodyPr/>
        <a:lstStyle/>
        <a:p>
          <a:endParaRPr lang="en-US"/>
        </a:p>
      </dgm:t>
    </dgm:pt>
    <dgm:pt modelId="{08569C10-881E-42DB-9186-02E5C90F6451}" type="sibTrans" cxnId="{40B78C61-8228-47B9-84EE-9C171B861F1A}">
      <dgm:prSet/>
      <dgm:spPr/>
      <dgm:t>
        <a:bodyPr/>
        <a:lstStyle/>
        <a:p>
          <a:endParaRPr lang="en-US"/>
        </a:p>
      </dgm:t>
    </dgm:pt>
    <dgm:pt modelId="{D43D5B09-55B3-45AA-83D0-7403F81707E0}">
      <dgm:prSet/>
      <dgm:spPr/>
      <dgm:t>
        <a:bodyPr/>
        <a:lstStyle/>
        <a:p>
          <a:r>
            <a:rPr lang="en-US" b="1" dirty="0"/>
            <a:t>Printed Text: </a:t>
          </a:r>
        </a:p>
        <a:p>
          <a:r>
            <a:rPr lang="en-US" dirty="0"/>
            <a:t>	James 1:1-11</a:t>
          </a:r>
        </a:p>
      </dgm:t>
    </dgm:pt>
    <dgm:pt modelId="{941E96B3-67FD-47BD-AD3C-2E9B67F31734}" type="parTrans" cxnId="{1B5DF3F7-42FB-4E2D-A7B2-62F3AA377510}">
      <dgm:prSet/>
      <dgm:spPr/>
      <dgm:t>
        <a:bodyPr/>
        <a:lstStyle/>
        <a:p>
          <a:endParaRPr lang="en-US"/>
        </a:p>
      </dgm:t>
    </dgm:pt>
    <dgm:pt modelId="{9B849A03-0742-4307-A54E-45A616DBB6DA}" type="sibTrans" cxnId="{1B5DF3F7-42FB-4E2D-A7B2-62F3AA377510}">
      <dgm:prSet/>
      <dgm:spPr/>
      <dgm:t>
        <a:bodyPr/>
        <a:lstStyle/>
        <a:p>
          <a:endParaRPr lang="en-US"/>
        </a:p>
      </dgm:t>
    </dgm:pt>
    <dgm:pt modelId="{FFB93D90-0583-4C8E-BF33-4CBBB2C10E0E}">
      <dgm:prSet/>
      <dgm:spPr/>
      <dgm:t>
        <a:bodyPr/>
        <a:lstStyle/>
        <a:p>
          <a:r>
            <a:rPr lang="en-US" b="1" dirty="0"/>
            <a:t>Devotional Reading: </a:t>
          </a:r>
        </a:p>
        <a:p>
          <a:r>
            <a:rPr lang="en-US" dirty="0"/>
            <a:t>	Isaiah 40:1-8</a:t>
          </a:r>
        </a:p>
      </dgm:t>
    </dgm:pt>
    <dgm:pt modelId="{9D60E8FB-F6DB-440D-B3DA-8FF19A34B7DE}" type="parTrans" cxnId="{DA49F325-85C6-4543-A384-8577BA53F00F}">
      <dgm:prSet/>
      <dgm:spPr/>
      <dgm:t>
        <a:bodyPr/>
        <a:lstStyle/>
        <a:p>
          <a:endParaRPr lang="en-US"/>
        </a:p>
      </dgm:t>
    </dgm:pt>
    <dgm:pt modelId="{E4771F12-F790-4E24-B8A2-480970DB7E32}" type="sibTrans" cxnId="{DA49F325-85C6-4543-A384-8577BA53F00F}">
      <dgm:prSet/>
      <dgm:spPr/>
      <dgm:t>
        <a:bodyPr/>
        <a:lstStyle/>
        <a:p>
          <a:endParaRPr lang="en-US"/>
        </a:p>
      </dgm:t>
    </dgm:pt>
    <dgm:pt modelId="{1485D3F4-6C81-4254-B9B9-350788227DD5}" type="pres">
      <dgm:prSet presAssocID="{48F41A62-4F77-4E1D-A2DF-16705EC8D7D2}" presName="vert0" presStyleCnt="0">
        <dgm:presLayoutVars>
          <dgm:dir/>
          <dgm:animOne val="branch"/>
          <dgm:animLvl val="lvl"/>
        </dgm:presLayoutVars>
      </dgm:prSet>
      <dgm:spPr/>
    </dgm:pt>
    <dgm:pt modelId="{E49124A1-F7C0-4386-88C0-0006498EEBCC}" type="pres">
      <dgm:prSet presAssocID="{31B30452-DD8B-4EC5-8E71-A7C51D1FA264}" presName="thickLine" presStyleLbl="alignNode1" presStyleIdx="0" presStyleCnt="3"/>
      <dgm:spPr/>
    </dgm:pt>
    <dgm:pt modelId="{A28F5102-01B4-4D4A-968F-DF946AAF30AC}" type="pres">
      <dgm:prSet presAssocID="{31B30452-DD8B-4EC5-8E71-A7C51D1FA264}" presName="horz1" presStyleCnt="0"/>
      <dgm:spPr/>
    </dgm:pt>
    <dgm:pt modelId="{F41E53A9-ABB6-4A28-831A-681DDEEEE8BC}" type="pres">
      <dgm:prSet presAssocID="{31B30452-DD8B-4EC5-8E71-A7C51D1FA264}" presName="tx1" presStyleLbl="revTx" presStyleIdx="0" presStyleCnt="3"/>
      <dgm:spPr/>
    </dgm:pt>
    <dgm:pt modelId="{53197880-4ABC-45F2-BA8E-E3958046EADB}" type="pres">
      <dgm:prSet presAssocID="{31B30452-DD8B-4EC5-8E71-A7C51D1FA264}" presName="vert1" presStyleCnt="0"/>
      <dgm:spPr/>
    </dgm:pt>
    <dgm:pt modelId="{546C33DB-BAFA-41E8-9585-20EA7934A00C}" type="pres">
      <dgm:prSet presAssocID="{D43D5B09-55B3-45AA-83D0-7403F81707E0}" presName="thickLine" presStyleLbl="alignNode1" presStyleIdx="1" presStyleCnt="3"/>
      <dgm:spPr/>
    </dgm:pt>
    <dgm:pt modelId="{46FB06F5-81FE-4818-B691-F48CF18B7E2C}" type="pres">
      <dgm:prSet presAssocID="{D43D5B09-55B3-45AA-83D0-7403F81707E0}" presName="horz1" presStyleCnt="0"/>
      <dgm:spPr/>
    </dgm:pt>
    <dgm:pt modelId="{1C517F3A-297B-4F56-A939-AF7BA6E6C9C4}" type="pres">
      <dgm:prSet presAssocID="{D43D5B09-55B3-45AA-83D0-7403F81707E0}" presName="tx1" presStyleLbl="revTx" presStyleIdx="1" presStyleCnt="3"/>
      <dgm:spPr/>
    </dgm:pt>
    <dgm:pt modelId="{FCB49869-D191-4606-987B-A13ED0F70308}" type="pres">
      <dgm:prSet presAssocID="{D43D5B09-55B3-45AA-83D0-7403F81707E0}" presName="vert1" presStyleCnt="0"/>
      <dgm:spPr/>
    </dgm:pt>
    <dgm:pt modelId="{F514A263-96EF-4177-9179-D1F356E60E0B}" type="pres">
      <dgm:prSet presAssocID="{FFB93D90-0583-4C8E-BF33-4CBBB2C10E0E}" presName="thickLine" presStyleLbl="alignNode1" presStyleIdx="2" presStyleCnt="3"/>
      <dgm:spPr/>
    </dgm:pt>
    <dgm:pt modelId="{401F431B-46AD-43D5-AD88-FD6E3A909E52}" type="pres">
      <dgm:prSet presAssocID="{FFB93D90-0583-4C8E-BF33-4CBBB2C10E0E}" presName="horz1" presStyleCnt="0"/>
      <dgm:spPr/>
    </dgm:pt>
    <dgm:pt modelId="{D6517AE9-B654-4AEA-9EAF-E0FF408D25F2}" type="pres">
      <dgm:prSet presAssocID="{FFB93D90-0583-4C8E-BF33-4CBBB2C10E0E}" presName="tx1" presStyleLbl="revTx" presStyleIdx="2" presStyleCnt="3"/>
      <dgm:spPr/>
    </dgm:pt>
    <dgm:pt modelId="{97E47694-E4F8-4D73-B22F-4D2B25CBF813}" type="pres">
      <dgm:prSet presAssocID="{FFB93D90-0583-4C8E-BF33-4CBBB2C10E0E}" presName="vert1" presStyleCnt="0"/>
      <dgm:spPr/>
    </dgm:pt>
  </dgm:ptLst>
  <dgm:cxnLst>
    <dgm:cxn modelId="{FCE40C14-F480-45C2-869B-163E311A55E8}" type="presOf" srcId="{FFB93D90-0583-4C8E-BF33-4CBBB2C10E0E}" destId="{D6517AE9-B654-4AEA-9EAF-E0FF408D25F2}" srcOrd="0" destOrd="0" presId="urn:microsoft.com/office/officeart/2008/layout/LinedList"/>
    <dgm:cxn modelId="{DA49F325-85C6-4543-A384-8577BA53F00F}" srcId="{48F41A62-4F77-4E1D-A2DF-16705EC8D7D2}" destId="{FFB93D90-0583-4C8E-BF33-4CBBB2C10E0E}" srcOrd="2" destOrd="0" parTransId="{9D60E8FB-F6DB-440D-B3DA-8FF19A34B7DE}" sibTransId="{E4771F12-F790-4E24-B8A2-480970DB7E32}"/>
    <dgm:cxn modelId="{40B78C61-8228-47B9-84EE-9C171B861F1A}" srcId="{48F41A62-4F77-4E1D-A2DF-16705EC8D7D2}" destId="{31B30452-DD8B-4EC5-8E71-A7C51D1FA264}" srcOrd="0" destOrd="0" parTransId="{0C8DA700-7B50-40B9-881B-612798106D1F}" sibTransId="{08569C10-881E-42DB-9186-02E5C90F6451}"/>
    <dgm:cxn modelId="{7DEE457D-E05D-4E68-A508-4C1BC1A94B10}" type="presOf" srcId="{D43D5B09-55B3-45AA-83D0-7403F81707E0}" destId="{1C517F3A-297B-4F56-A939-AF7BA6E6C9C4}" srcOrd="0" destOrd="0" presId="urn:microsoft.com/office/officeart/2008/layout/LinedList"/>
    <dgm:cxn modelId="{5E99D3BD-F765-48CB-8D8B-FF3FC082FC34}" type="presOf" srcId="{31B30452-DD8B-4EC5-8E71-A7C51D1FA264}" destId="{F41E53A9-ABB6-4A28-831A-681DDEEEE8BC}" srcOrd="0" destOrd="0" presId="urn:microsoft.com/office/officeart/2008/layout/LinedList"/>
    <dgm:cxn modelId="{312666E6-314A-4F32-963A-02F246F057B2}" type="presOf" srcId="{48F41A62-4F77-4E1D-A2DF-16705EC8D7D2}" destId="{1485D3F4-6C81-4254-B9B9-350788227DD5}" srcOrd="0" destOrd="0" presId="urn:microsoft.com/office/officeart/2008/layout/LinedList"/>
    <dgm:cxn modelId="{1B5DF3F7-42FB-4E2D-A7B2-62F3AA377510}" srcId="{48F41A62-4F77-4E1D-A2DF-16705EC8D7D2}" destId="{D43D5B09-55B3-45AA-83D0-7403F81707E0}" srcOrd="1" destOrd="0" parTransId="{941E96B3-67FD-47BD-AD3C-2E9B67F31734}" sibTransId="{9B849A03-0742-4307-A54E-45A616DBB6DA}"/>
    <dgm:cxn modelId="{D19A17DF-0D61-405A-BB96-6698CE2333DD}" type="presParOf" srcId="{1485D3F4-6C81-4254-B9B9-350788227DD5}" destId="{E49124A1-F7C0-4386-88C0-0006498EEBCC}" srcOrd="0" destOrd="0" presId="urn:microsoft.com/office/officeart/2008/layout/LinedList"/>
    <dgm:cxn modelId="{3AE91091-D3B4-4009-979C-0B53DA57A33B}" type="presParOf" srcId="{1485D3F4-6C81-4254-B9B9-350788227DD5}" destId="{A28F5102-01B4-4D4A-968F-DF946AAF30AC}" srcOrd="1" destOrd="0" presId="urn:microsoft.com/office/officeart/2008/layout/LinedList"/>
    <dgm:cxn modelId="{91D3983D-F401-4795-96AD-F8A6E143A443}" type="presParOf" srcId="{A28F5102-01B4-4D4A-968F-DF946AAF30AC}" destId="{F41E53A9-ABB6-4A28-831A-681DDEEEE8BC}" srcOrd="0" destOrd="0" presId="urn:microsoft.com/office/officeart/2008/layout/LinedList"/>
    <dgm:cxn modelId="{F2B0AD78-5265-4177-B85D-469E6D2A0398}" type="presParOf" srcId="{A28F5102-01B4-4D4A-968F-DF946AAF30AC}" destId="{53197880-4ABC-45F2-BA8E-E3958046EADB}" srcOrd="1" destOrd="0" presId="urn:microsoft.com/office/officeart/2008/layout/LinedList"/>
    <dgm:cxn modelId="{7E8247DA-73AD-4524-84CF-135F21A171D3}" type="presParOf" srcId="{1485D3F4-6C81-4254-B9B9-350788227DD5}" destId="{546C33DB-BAFA-41E8-9585-20EA7934A00C}" srcOrd="2" destOrd="0" presId="urn:microsoft.com/office/officeart/2008/layout/LinedList"/>
    <dgm:cxn modelId="{2196748F-7CEE-49E0-A8A6-E54DA9E92EF2}" type="presParOf" srcId="{1485D3F4-6C81-4254-B9B9-350788227DD5}" destId="{46FB06F5-81FE-4818-B691-F48CF18B7E2C}" srcOrd="3" destOrd="0" presId="urn:microsoft.com/office/officeart/2008/layout/LinedList"/>
    <dgm:cxn modelId="{4BCC0AD5-44C6-482C-B13F-87BE0D4E5D88}" type="presParOf" srcId="{46FB06F5-81FE-4818-B691-F48CF18B7E2C}" destId="{1C517F3A-297B-4F56-A939-AF7BA6E6C9C4}" srcOrd="0" destOrd="0" presId="urn:microsoft.com/office/officeart/2008/layout/LinedList"/>
    <dgm:cxn modelId="{332A4FBD-0E2B-479D-B394-BE4791ADF920}" type="presParOf" srcId="{46FB06F5-81FE-4818-B691-F48CF18B7E2C}" destId="{FCB49869-D191-4606-987B-A13ED0F70308}" srcOrd="1" destOrd="0" presId="urn:microsoft.com/office/officeart/2008/layout/LinedList"/>
    <dgm:cxn modelId="{96FAF4E9-A2E7-4823-9B94-246F2E867A87}" type="presParOf" srcId="{1485D3F4-6C81-4254-B9B9-350788227DD5}" destId="{F514A263-96EF-4177-9179-D1F356E60E0B}" srcOrd="4" destOrd="0" presId="urn:microsoft.com/office/officeart/2008/layout/LinedList"/>
    <dgm:cxn modelId="{0CB443D7-C543-4863-9A08-CAC5F153EC4D}" type="presParOf" srcId="{1485D3F4-6C81-4254-B9B9-350788227DD5}" destId="{401F431B-46AD-43D5-AD88-FD6E3A909E52}" srcOrd="5" destOrd="0" presId="urn:microsoft.com/office/officeart/2008/layout/LinedList"/>
    <dgm:cxn modelId="{B42A0E7E-28FC-43A6-859D-8AC2A565DE08}" type="presParOf" srcId="{401F431B-46AD-43D5-AD88-FD6E3A909E52}" destId="{D6517AE9-B654-4AEA-9EAF-E0FF408D25F2}" srcOrd="0" destOrd="0" presId="urn:microsoft.com/office/officeart/2008/layout/LinedList"/>
    <dgm:cxn modelId="{16BCBB84-17FA-47D8-9971-E0FAC176E8BB}" type="presParOf" srcId="{401F431B-46AD-43D5-AD88-FD6E3A909E52}" destId="{97E47694-E4F8-4D73-B22F-4D2B25CBF8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110DF-E4BE-44BE-AEB2-800F434E11C0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8E473F-02D8-434C-A52F-EA6D4D764DFD}">
      <dgm:prSet/>
      <dgm:spPr/>
      <dgm:t>
        <a:bodyPr/>
        <a:lstStyle/>
        <a:p>
          <a:r>
            <a:rPr lang="en-US" dirty="0"/>
            <a:t>CONSIDER</a:t>
          </a:r>
        </a:p>
      </dgm:t>
    </dgm:pt>
    <dgm:pt modelId="{E625E7CC-A72D-436A-9A8D-448EF061F8B6}" type="parTrans" cxnId="{EFB765F0-C4EE-4E6D-AE8E-15F0ED426A3D}">
      <dgm:prSet/>
      <dgm:spPr/>
      <dgm:t>
        <a:bodyPr/>
        <a:lstStyle/>
        <a:p>
          <a:endParaRPr lang="en-US"/>
        </a:p>
      </dgm:t>
    </dgm:pt>
    <dgm:pt modelId="{1CCE2BA6-B44C-4A40-A2EC-745E1B7D9809}" type="sibTrans" cxnId="{EFB765F0-C4EE-4E6D-AE8E-15F0ED426A3D}">
      <dgm:prSet/>
      <dgm:spPr/>
      <dgm:t>
        <a:bodyPr/>
        <a:lstStyle/>
        <a:p>
          <a:endParaRPr lang="en-US"/>
        </a:p>
      </dgm:t>
    </dgm:pt>
    <dgm:pt modelId="{BF63A2F9-E2BF-482B-82C0-7A8F73941680}">
      <dgm:prSet custT="1"/>
      <dgm:spPr/>
      <dgm:t>
        <a:bodyPr/>
        <a:lstStyle/>
        <a:p>
          <a:r>
            <a:rPr lang="en-US" sz="2500" dirty="0"/>
            <a:t>Consider the relationship between wisdom and perseverance through trials</a:t>
          </a:r>
        </a:p>
      </dgm:t>
    </dgm:pt>
    <dgm:pt modelId="{81B5BB25-48DF-4F30-A91C-41E6A4865FD9}" type="parTrans" cxnId="{B62CE1C5-3F33-4065-8844-11DEF45D4A8A}">
      <dgm:prSet/>
      <dgm:spPr/>
      <dgm:t>
        <a:bodyPr/>
        <a:lstStyle/>
        <a:p>
          <a:endParaRPr lang="en-US"/>
        </a:p>
      </dgm:t>
    </dgm:pt>
    <dgm:pt modelId="{A1769207-9DF1-4D35-8EC2-CE8827DF8A25}" type="sibTrans" cxnId="{B62CE1C5-3F33-4065-8844-11DEF45D4A8A}">
      <dgm:prSet/>
      <dgm:spPr/>
      <dgm:t>
        <a:bodyPr/>
        <a:lstStyle/>
        <a:p>
          <a:endParaRPr lang="en-US"/>
        </a:p>
      </dgm:t>
    </dgm:pt>
    <dgm:pt modelId="{EA512B51-13F2-48F0-8025-35DE218C76E8}">
      <dgm:prSet/>
      <dgm:spPr/>
      <dgm:t>
        <a:bodyPr/>
        <a:lstStyle/>
        <a:p>
          <a:r>
            <a:rPr lang="en-US" dirty="0"/>
            <a:t>AFFIRM</a:t>
          </a:r>
        </a:p>
      </dgm:t>
    </dgm:pt>
    <dgm:pt modelId="{563DC097-84F9-4B6D-BBC8-FCD04F8DA9A1}" type="parTrans" cxnId="{32475FCA-56F9-469C-945C-61A2C5253219}">
      <dgm:prSet/>
      <dgm:spPr/>
      <dgm:t>
        <a:bodyPr/>
        <a:lstStyle/>
        <a:p>
          <a:endParaRPr lang="en-US"/>
        </a:p>
      </dgm:t>
    </dgm:pt>
    <dgm:pt modelId="{0BB7AF12-B916-4898-A111-6814C2046522}" type="sibTrans" cxnId="{32475FCA-56F9-469C-945C-61A2C5253219}">
      <dgm:prSet/>
      <dgm:spPr/>
      <dgm:t>
        <a:bodyPr/>
        <a:lstStyle/>
        <a:p>
          <a:endParaRPr lang="en-US"/>
        </a:p>
      </dgm:t>
    </dgm:pt>
    <dgm:pt modelId="{D3A34A0D-FBE7-49B1-8164-3E7918886C9A}">
      <dgm:prSet custT="1"/>
      <dgm:spPr/>
      <dgm:t>
        <a:bodyPr/>
        <a:lstStyle/>
        <a:p>
          <a:r>
            <a:rPr lang="en-US" sz="2500" dirty="0"/>
            <a:t>Affirm the value of trials and hardships in making us more wise and productive disciples</a:t>
          </a:r>
        </a:p>
      </dgm:t>
    </dgm:pt>
    <dgm:pt modelId="{04EE20A7-086F-4225-B291-EAF8D8A3A03C}" type="parTrans" cxnId="{C6FB230C-A5C2-4839-85C8-C6BC22C719C0}">
      <dgm:prSet/>
      <dgm:spPr/>
      <dgm:t>
        <a:bodyPr/>
        <a:lstStyle/>
        <a:p>
          <a:endParaRPr lang="en-US"/>
        </a:p>
      </dgm:t>
    </dgm:pt>
    <dgm:pt modelId="{6D4487C3-9A85-408F-B32E-C7EA0D4F3275}" type="sibTrans" cxnId="{C6FB230C-A5C2-4839-85C8-C6BC22C719C0}">
      <dgm:prSet/>
      <dgm:spPr/>
      <dgm:t>
        <a:bodyPr/>
        <a:lstStyle/>
        <a:p>
          <a:endParaRPr lang="en-US"/>
        </a:p>
      </dgm:t>
    </dgm:pt>
    <dgm:pt modelId="{AD8CAEDF-CC68-42B1-BF28-C0102B6BCFAE}">
      <dgm:prSet/>
      <dgm:spPr/>
      <dgm:t>
        <a:bodyPr/>
        <a:lstStyle/>
        <a:p>
          <a:r>
            <a:rPr lang="en-US" dirty="0"/>
            <a:t>PRAY</a:t>
          </a:r>
        </a:p>
      </dgm:t>
    </dgm:pt>
    <dgm:pt modelId="{B131BCDC-7117-4099-ADFD-BDCC1F50FB8D}" type="parTrans" cxnId="{859CE3FF-5857-4CFD-ADC1-63CC94794009}">
      <dgm:prSet/>
      <dgm:spPr/>
      <dgm:t>
        <a:bodyPr/>
        <a:lstStyle/>
        <a:p>
          <a:endParaRPr lang="en-US"/>
        </a:p>
      </dgm:t>
    </dgm:pt>
    <dgm:pt modelId="{89E11B7E-64E0-407B-8E1B-C98A924AE93C}" type="sibTrans" cxnId="{859CE3FF-5857-4CFD-ADC1-63CC94794009}">
      <dgm:prSet/>
      <dgm:spPr/>
      <dgm:t>
        <a:bodyPr/>
        <a:lstStyle/>
        <a:p>
          <a:endParaRPr lang="en-US"/>
        </a:p>
      </dgm:t>
    </dgm:pt>
    <dgm:pt modelId="{D2B6D38A-BAA7-43E6-B03E-2CC4AD6D1D66}">
      <dgm:prSet custT="1"/>
      <dgm:spPr/>
      <dgm:t>
        <a:bodyPr/>
        <a:lstStyle/>
        <a:p>
          <a:r>
            <a:rPr lang="en-US" sz="2500" dirty="0"/>
            <a:t>Pray for Godly wisdom by which to endure life’s trials and temptations</a:t>
          </a:r>
        </a:p>
      </dgm:t>
    </dgm:pt>
    <dgm:pt modelId="{055F7DCB-6DFC-4BB6-BBAD-247E43738968}" type="parTrans" cxnId="{3083560B-33C6-4A4E-AEF3-A89E9C7D57FE}">
      <dgm:prSet/>
      <dgm:spPr/>
      <dgm:t>
        <a:bodyPr/>
        <a:lstStyle/>
        <a:p>
          <a:endParaRPr lang="en-US"/>
        </a:p>
      </dgm:t>
    </dgm:pt>
    <dgm:pt modelId="{9F6A0698-B9D3-49BC-AB86-42D3542E0ED4}" type="sibTrans" cxnId="{3083560B-33C6-4A4E-AEF3-A89E9C7D57FE}">
      <dgm:prSet/>
      <dgm:spPr/>
      <dgm:t>
        <a:bodyPr/>
        <a:lstStyle/>
        <a:p>
          <a:endParaRPr lang="en-US"/>
        </a:p>
      </dgm:t>
    </dgm:pt>
    <dgm:pt modelId="{88B2DC68-6DBA-4996-BF22-1904184C2CF5}" type="pres">
      <dgm:prSet presAssocID="{E80110DF-E4BE-44BE-AEB2-800F434E11C0}" presName="Name0" presStyleCnt="0">
        <dgm:presLayoutVars>
          <dgm:dir/>
          <dgm:animLvl val="lvl"/>
          <dgm:resizeHandles val="exact"/>
        </dgm:presLayoutVars>
      </dgm:prSet>
      <dgm:spPr/>
    </dgm:pt>
    <dgm:pt modelId="{F4DF10CC-336A-4F5B-8EC7-E7CBEF067AFF}" type="pres">
      <dgm:prSet presAssocID="{6C8E473F-02D8-434C-A52F-EA6D4D764DFD}" presName="linNode" presStyleCnt="0"/>
      <dgm:spPr/>
    </dgm:pt>
    <dgm:pt modelId="{7E587C59-42F2-4E6F-B718-7CFA931B9124}" type="pres">
      <dgm:prSet presAssocID="{6C8E473F-02D8-434C-A52F-EA6D4D764DF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BEEDAF7-9064-4C91-A8FE-90808A4C17E3}" type="pres">
      <dgm:prSet presAssocID="{6C8E473F-02D8-434C-A52F-EA6D4D764DFD}" presName="descendantText" presStyleLbl="alignAccFollowNode1" presStyleIdx="0" presStyleCnt="3">
        <dgm:presLayoutVars>
          <dgm:bulletEnabled/>
        </dgm:presLayoutVars>
      </dgm:prSet>
      <dgm:spPr/>
    </dgm:pt>
    <dgm:pt modelId="{568EDFBA-D430-4645-A8E8-6AFE32A5B268}" type="pres">
      <dgm:prSet presAssocID="{1CCE2BA6-B44C-4A40-A2EC-745E1B7D9809}" presName="sp" presStyleCnt="0"/>
      <dgm:spPr/>
    </dgm:pt>
    <dgm:pt modelId="{3C46ECC0-B236-4D70-A1D6-E477E3A388F2}" type="pres">
      <dgm:prSet presAssocID="{EA512B51-13F2-48F0-8025-35DE218C76E8}" presName="linNode" presStyleCnt="0"/>
      <dgm:spPr/>
    </dgm:pt>
    <dgm:pt modelId="{971040DD-C439-4E66-BFF4-13721612786A}" type="pres">
      <dgm:prSet presAssocID="{EA512B51-13F2-48F0-8025-35DE218C76E8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507D1388-1AD0-4F30-BD4B-3CE69813A7A7}" type="pres">
      <dgm:prSet presAssocID="{EA512B51-13F2-48F0-8025-35DE218C76E8}" presName="descendantText" presStyleLbl="alignAccFollowNode1" presStyleIdx="1" presStyleCnt="3">
        <dgm:presLayoutVars>
          <dgm:bulletEnabled/>
        </dgm:presLayoutVars>
      </dgm:prSet>
      <dgm:spPr/>
    </dgm:pt>
    <dgm:pt modelId="{5D6C7BF5-A427-401C-BF6B-0A91A48132DF}" type="pres">
      <dgm:prSet presAssocID="{0BB7AF12-B916-4898-A111-6814C2046522}" presName="sp" presStyleCnt="0"/>
      <dgm:spPr/>
    </dgm:pt>
    <dgm:pt modelId="{60BC6425-018A-4643-B629-37CE86A9DBAF}" type="pres">
      <dgm:prSet presAssocID="{AD8CAEDF-CC68-42B1-BF28-C0102B6BCFAE}" presName="linNode" presStyleCnt="0"/>
      <dgm:spPr/>
    </dgm:pt>
    <dgm:pt modelId="{B590000C-504C-4FCA-BDA1-2D6139587A2A}" type="pres">
      <dgm:prSet presAssocID="{AD8CAEDF-CC68-42B1-BF28-C0102B6BCFA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0EE9942E-C53D-4F7D-921E-214C191EA425}" type="pres">
      <dgm:prSet presAssocID="{AD8CAEDF-CC68-42B1-BF28-C0102B6BCFA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3083560B-33C6-4A4E-AEF3-A89E9C7D57FE}" srcId="{AD8CAEDF-CC68-42B1-BF28-C0102B6BCFAE}" destId="{D2B6D38A-BAA7-43E6-B03E-2CC4AD6D1D66}" srcOrd="0" destOrd="0" parTransId="{055F7DCB-6DFC-4BB6-BBAD-247E43738968}" sibTransId="{9F6A0698-B9D3-49BC-AB86-42D3542E0ED4}"/>
    <dgm:cxn modelId="{C6FB230C-A5C2-4839-85C8-C6BC22C719C0}" srcId="{EA512B51-13F2-48F0-8025-35DE218C76E8}" destId="{D3A34A0D-FBE7-49B1-8164-3E7918886C9A}" srcOrd="0" destOrd="0" parTransId="{04EE20A7-086F-4225-B291-EAF8D8A3A03C}" sibTransId="{6D4487C3-9A85-408F-B32E-C7EA0D4F3275}"/>
    <dgm:cxn modelId="{9818D417-B6EE-4D57-B891-2821EF3D640A}" type="presOf" srcId="{AD8CAEDF-CC68-42B1-BF28-C0102B6BCFAE}" destId="{B590000C-504C-4FCA-BDA1-2D6139587A2A}" srcOrd="0" destOrd="0" presId="urn:microsoft.com/office/officeart/2016/7/layout/VerticalSolidActionList"/>
    <dgm:cxn modelId="{A22F5724-CD20-472C-9D95-248DE727A5B0}" type="presOf" srcId="{6C8E473F-02D8-434C-A52F-EA6D4D764DFD}" destId="{7E587C59-42F2-4E6F-B718-7CFA931B9124}" srcOrd="0" destOrd="0" presId="urn:microsoft.com/office/officeart/2016/7/layout/VerticalSolidActionList"/>
    <dgm:cxn modelId="{56959A39-A271-422B-BA43-D0B9B440A698}" type="presOf" srcId="{D2B6D38A-BAA7-43E6-B03E-2CC4AD6D1D66}" destId="{0EE9942E-C53D-4F7D-921E-214C191EA425}" srcOrd="0" destOrd="0" presId="urn:microsoft.com/office/officeart/2016/7/layout/VerticalSolidActionList"/>
    <dgm:cxn modelId="{AE4EC95C-0EDC-4A59-8E4F-569E741DA477}" type="presOf" srcId="{EA512B51-13F2-48F0-8025-35DE218C76E8}" destId="{971040DD-C439-4E66-BFF4-13721612786A}" srcOrd="0" destOrd="0" presId="urn:microsoft.com/office/officeart/2016/7/layout/VerticalSolidActionList"/>
    <dgm:cxn modelId="{BE4D5B7B-DA02-4D03-825C-82305D6C5029}" type="presOf" srcId="{E80110DF-E4BE-44BE-AEB2-800F434E11C0}" destId="{88B2DC68-6DBA-4996-BF22-1904184C2CF5}" srcOrd="0" destOrd="0" presId="urn:microsoft.com/office/officeart/2016/7/layout/VerticalSolidActionList"/>
    <dgm:cxn modelId="{4D3047C2-BD7E-4B3C-A6FE-3C04F83493A4}" type="presOf" srcId="{D3A34A0D-FBE7-49B1-8164-3E7918886C9A}" destId="{507D1388-1AD0-4F30-BD4B-3CE69813A7A7}" srcOrd="0" destOrd="0" presId="urn:microsoft.com/office/officeart/2016/7/layout/VerticalSolidActionList"/>
    <dgm:cxn modelId="{B62CE1C5-3F33-4065-8844-11DEF45D4A8A}" srcId="{6C8E473F-02D8-434C-A52F-EA6D4D764DFD}" destId="{BF63A2F9-E2BF-482B-82C0-7A8F73941680}" srcOrd="0" destOrd="0" parTransId="{81B5BB25-48DF-4F30-A91C-41E6A4865FD9}" sibTransId="{A1769207-9DF1-4D35-8EC2-CE8827DF8A25}"/>
    <dgm:cxn modelId="{32475FCA-56F9-469C-945C-61A2C5253219}" srcId="{E80110DF-E4BE-44BE-AEB2-800F434E11C0}" destId="{EA512B51-13F2-48F0-8025-35DE218C76E8}" srcOrd="1" destOrd="0" parTransId="{563DC097-84F9-4B6D-BBC8-FCD04F8DA9A1}" sibTransId="{0BB7AF12-B916-4898-A111-6814C2046522}"/>
    <dgm:cxn modelId="{B9D6EBEA-5013-4DA3-9DE2-E209A680B485}" type="presOf" srcId="{BF63A2F9-E2BF-482B-82C0-7A8F73941680}" destId="{ABEEDAF7-9064-4C91-A8FE-90808A4C17E3}" srcOrd="0" destOrd="0" presId="urn:microsoft.com/office/officeart/2016/7/layout/VerticalSolidActionList"/>
    <dgm:cxn modelId="{EFB765F0-C4EE-4E6D-AE8E-15F0ED426A3D}" srcId="{E80110DF-E4BE-44BE-AEB2-800F434E11C0}" destId="{6C8E473F-02D8-434C-A52F-EA6D4D764DFD}" srcOrd="0" destOrd="0" parTransId="{E625E7CC-A72D-436A-9A8D-448EF061F8B6}" sibTransId="{1CCE2BA6-B44C-4A40-A2EC-745E1B7D9809}"/>
    <dgm:cxn modelId="{859CE3FF-5857-4CFD-ADC1-63CC94794009}" srcId="{E80110DF-E4BE-44BE-AEB2-800F434E11C0}" destId="{AD8CAEDF-CC68-42B1-BF28-C0102B6BCFAE}" srcOrd="2" destOrd="0" parTransId="{B131BCDC-7117-4099-ADFD-BDCC1F50FB8D}" sibTransId="{89E11B7E-64E0-407B-8E1B-C98A924AE93C}"/>
    <dgm:cxn modelId="{F0BDB107-0D20-4839-8B0A-D4620C212731}" type="presParOf" srcId="{88B2DC68-6DBA-4996-BF22-1904184C2CF5}" destId="{F4DF10CC-336A-4F5B-8EC7-E7CBEF067AFF}" srcOrd="0" destOrd="0" presId="urn:microsoft.com/office/officeart/2016/7/layout/VerticalSolidActionList"/>
    <dgm:cxn modelId="{3A024681-6A88-4D0A-90C7-BF17134C8657}" type="presParOf" srcId="{F4DF10CC-336A-4F5B-8EC7-E7CBEF067AFF}" destId="{7E587C59-42F2-4E6F-B718-7CFA931B9124}" srcOrd="0" destOrd="0" presId="urn:microsoft.com/office/officeart/2016/7/layout/VerticalSolidActionList"/>
    <dgm:cxn modelId="{F932DB82-B0A6-4196-8B4D-5E09D2DA4AD9}" type="presParOf" srcId="{F4DF10CC-336A-4F5B-8EC7-E7CBEF067AFF}" destId="{ABEEDAF7-9064-4C91-A8FE-90808A4C17E3}" srcOrd="1" destOrd="0" presId="urn:microsoft.com/office/officeart/2016/7/layout/VerticalSolidActionList"/>
    <dgm:cxn modelId="{F93A1490-794C-4123-8C55-F1C1231E5426}" type="presParOf" srcId="{88B2DC68-6DBA-4996-BF22-1904184C2CF5}" destId="{568EDFBA-D430-4645-A8E8-6AFE32A5B268}" srcOrd="1" destOrd="0" presId="urn:microsoft.com/office/officeart/2016/7/layout/VerticalSolidActionList"/>
    <dgm:cxn modelId="{3D26F8C6-91D6-4A6D-8978-7D93F923376D}" type="presParOf" srcId="{88B2DC68-6DBA-4996-BF22-1904184C2CF5}" destId="{3C46ECC0-B236-4D70-A1D6-E477E3A388F2}" srcOrd="2" destOrd="0" presId="urn:microsoft.com/office/officeart/2016/7/layout/VerticalSolidActionList"/>
    <dgm:cxn modelId="{1DF254AF-D3A5-46AE-AAD2-401DF7D332BE}" type="presParOf" srcId="{3C46ECC0-B236-4D70-A1D6-E477E3A388F2}" destId="{971040DD-C439-4E66-BFF4-13721612786A}" srcOrd="0" destOrd="0" presId="urn:microsoft.com/office/officeart/2016/7/layout/VerticalSolidActionList"/>
    <dgm:cxn modelId="{B2BF2F79-18DD-46A8-B33C-549B483DFA6E}" type="presParOf" srcId="{3C46ECC0-B236-4D70-A1D6-E477E3A388F2}" destId="{507D1388-1AD0-4F30-BD4B-3CE69813A7A7}" srcOrd="1" destOrd="0" presId="urn:microsoft.com/office/officeart/2016/7/layout/VerticalSolidActionList"/>
    <dgm:cxn modelId="{014AA7FC-6C4E-4810-A325-6DCEB795EA74}" type="presParOf" srcId="{88B2DC68-6DBA-4996-BF22-1904184C2CF5}" destId="{5D6C7BF5-A427-401C-BF6B-0A91A48132DF}" srcOrd="3" destOrd="0" presId="urn:microsoft.com/office/officeart/2016/7/layout/VerticalSolidActionList"/>
    <dgm:cxn modelId="{0AD0B32E-2589-4F04-8263-029B98AFC189}" type="presParOf" srcId="{88B2DC68-6DBA-4996-BF22-1904184C2CF5}" destId="{60BC6425-018A-4643-B629-37CE86A9DBAF}" srcOrd="4" destOrd="0" presId="urn:microsoft.com/office/officeart/2016/7/layout/VerticalSolidActionList"/>
    <dgm:cxn modelId="{CE436084-F641-4D17-92AB-C86C69B4C7BF}" type="presParOf" srcId="{60BC6425-018A-4643-B629-37CE86A9DBAF}" destId="{B590000C-504C-4FCA-BDA1-2D6139587A2A}" srcOrd="0" destOrd="0" presId="urn:microsoft.com/office/officeart/2016/7/layout/VerticalSolidActionList"/>
    <dgm:cxn modelId="{0F6333E5-138B-4A51-80D8-F5D81C92B696}" type="presParOf" srcId="{60BC6425-018A-4643-B629-37CE86A9DBAF}" destId="{0EE9942E-C53D-4F7D-921E-214C191EA42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24A1-F7C0-4386-88C0-0006498EEBCC}">
      <dsp:nvSpPr>
        <dsp:cNvPr id="0" name=""/>
        <dsp:cNvSpPr/>
      </dsp:nvSpPr>
      <dsp:spPr>
        <a:xfrm>
          <a:off x="0" y="1757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1E53A9-ABB6-4A28-831A-681DDEEEE8BC}">
      <dsp:nvSpPr>
        <dsp:cNvPr id="0" name=""/>
        <dsp:cNvSpPr/>
      </dsp:nvSpPr>
      <dsp:spPr>
        <a:xfrm>
          <a:off x="0" y="1757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Bible Background:  	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	James 1:1-11</a:t>
          </a:r>
        </a:p>
      </dsp:txBody>
      <dsp:txXfrm>
        <a:off x="0" y="1757"/>
        <a:ext cx="6423211" cy="1198600"/>
      </dsp:txXfrm>
    </dsp:sp>
    <dsp:sp modelId="{546C33DB-BAFA-41E8-9585-20EA7934A00C}">
      <dsp:nvSpPr>
        <dsp:cNvPr id="0" name=""/>
        <dsp:cNvSpPr/>
      </dsp:nvSpPr>
      <dsp:spPr>
        <a:xfrm>
          <a:off x="0" y="1200357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17F3A-297B-4F56-A939-AF7BA6E6C9C4}">
      <dsp:nvSpPr>
        <dsp:cNvPr id="0" name=""/>
        <dsp:cNvSpPr/>
      </dsp:nvSpPr>
      <dsp:spPr>
        <a:xfrm>
          <a:off x="0" y="1200357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Printed Text: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	James 1:1-11</a:t>
          </a:r>
        </a:p>
      </dsp:txBody>
      <dsp:txXfrm>
        <a:off x="0" y="1200357"/>
        <a:ext cx="6423211" cy="1198600"/>
      </dsp:txXfrm>
    </dsp:sp>
    <dsp:sp modelId="{F514A263-96EF-4177-9179-D1F356E60E0B}">
      <dsp:nvSpPr>
        <dsp:cNvPr id="0" name=""/>
        <dsp:cNvSpPr/>
      </dsp:nvSpPr>
      <dsp:spPr>
        <a:xfrm>
          <a:off x="0" y="2398958"/>
          <a:ext cx="642321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17AE9-B654-4AEA-9EAF-E0FF408D25F2}">
      <dsp:nvSpPr>
        <dsp:cNvPr id="0" name=""/>
        <dsp:cNvSpPr/>
      </dsp:nvSpPr>
      <dsp:spPr>
        <a:xfrm>
          <a:off x="0" y="2398958"/>
          <a:ext cx="6423211" cy="11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Devotional Reading: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	Isaiah 40:1-8</a:t>
          </a:r>
        </a:p>
      </dsp:txBody>
      <dsp:txXfrm>
        <a:off x="0" y="2398958"/>
        <a:ext cx="6423211" cy="119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EDAF7-9064-4C91-A8FE-90808A4C17E3}">
      <dsp:nvSpPr>
        <dsp:cNvPr id="0" name=""/>
        <dsp:cNvSpPr/>
      </dsp:nvSpPr>
      <dsp:spPr>
        <a:xfrm>
          <a:off x="1922772" y="1060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Consider the relationship between wisdom and perseverance through trials</a:t>
          </a:r>
        </a:p>
      </dsp:txBody>
      <dsp:txXfrm>
        <a:off x="1922772" y="1060"/>
        <a:ext cx="7691088" cy="1087480"/>
      </dsp:txXfrm>
    </dsp:sp>
    <dsp:sp modelId="{7E587C59-42F2-4E6F-B718-7CFA931B9124}">
      <dsp:nvSpPr>
        <dsp:cNvPr id="0" name=""/>
        <dsp:cNvSpPr/>
      </dsp:nvSpPr>
      <dsp:spPr>
        <a:xfrm>
          <a:off x="0" y="1060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CONSIDER</a:t>
          </a:r>
        </a:p>
      </dsp:txBody>
      <dsp:txXfrm>
        <a:off x="0" y="1060"/>
        <a:ext cx="1922772" cy="1087480"/>
      </dsp:txXfrm>
    </dsp:sp>
    <dsp:sp modelId="{507D1388-1AD0-4F30-BD4B-3CE69813A7A7}">
      <dsp:nvSpPr>
        <dsp:cNvPr id="0" name=""/>
        <dsp:cNvSpPr/>
      </dsp:nvSpPr>
      <dsp:spPr>
        <a:xfrm>
          <a:off x="1922772" y="1153789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Affirm the value of trials and hardships in making us more wise and productive disciples</a:t>
          </a:r>
        </a:p>
      </dsp:txBody>
      <dsp:txXfrm>
        <a:off x="1922772" y="1153789"/>
        <a:ext cx="7691088" cy="1087480"/>
      </dsp:txXfrm>
    </dsp:sp>
    <dsp:sp modelId="{971040DD-C439-4E66-BFF4-13721612786A}">
      <dsp:nvSpPr>
        <dsp:cNvPr id="0" name=""/>
        <dsp:cNvSpPr/>
      </dsp:nvSpPr>
      <dsp:spPr>
        <a:xfrm>
          <a:off x="0" y="1153789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AFFIRM</a:t>
          </a:r>
        </a:p>
      </dsp:txBody>
      <dsp:txXfrm>
        <a:off x="0" y="1153789"/>
        <a:ext cx="1922772" cy="1087480"/>
      </dsp:txXfrm>
    </dsp:sp>
    <dsp:sp modelId="{0EE9942E-C53D-4F7D-921E-214C191EA425}">
      <dsp:nvSpPr>
        <dsp:cNvPr id="0" name=""/>
        <dsp:cNvSpPr/>
      </dsp:nvSpPr>
      <dsp:spPr>
        <a:xfrm>
          <a:off x="1922772" y="2306518"/>
          <a:ext cx="7691088" cy="10874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28" tIns="276220" rIns="149228" bIns="27622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Pray for Godly wisdom by which to endure life’s trials and temptations</a:t>
          </a:r>
        </a:p>
      </dsp:txBody>
      <dsp:txXfrm>
        <a:off x="1922772" y="2306518"/>
        <a:ext cx="7691088" cy="1087480"/>
      </dsp:txXfrm>
    </dsp:sp>
    <dsp:sp modelId="{B590000C-504C-4FCA-BDA1-2D6139587A2A}">
      <dsp:nvSpPr>
        <dsp:cNvPr id="0" name=""/>
        <dsp:cNvSpPr/>
      </dsp:nvSpPr>
      <dsp:spPr>
        <a:xfrm>
          <a:off x="0" y="2306518"/>
          <a:ext cx="1922772" cy="108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47" tIns="107419" rIns="101747" bIns="10741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PRAY</a:t>
          </a:r>
        </a:p>
      </dsp:txBody>
      <dsp:txXfrm>
        <a:off x="0" y="2306518"/>
        <a:ext cx="1922772" cy="108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CF3E-01D9-3745-B54F-67403B0F703E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D7A6-5EBF-1449-BBE0-CFEFBCA9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8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6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5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9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6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0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4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56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2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6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hyperlink" Target="https://mennoknight.wordpress.com/2014/03/19/should-a-christian-eat-their-placenta/" TargetMode="Externa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youreyeonthefuture.wordpress.com/tag/wisdom/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en.wikiquote.org/wiki/Flow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flickr.com/photos/rykneethling/45430630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7FF87-291E-6A47-81EC-E5EDAB42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Faith and Wisdom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E81ED-0638-3341-B10E-EC2F95D4F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Rev. Dawn Salary</a:t>
            </a:r>
          </a:p>
          <a:p>
            <a:r>
              <a:rPr lang="en-US" sz="2300" dirty="0"/>
              <a:t>Second Baptist Church East End</a:t>
            </a:r>
          </a:p>
          <a:p>
            <a:r>
              <a:rPr lang="en-US" sz="2300" dirty="0"/>
              <a:t>Newport News, VA 23607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4604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0">
            <a:extLst>
              <a:ext uri="{FF2B5EF4-FFF2-40B4-BE49-F238E27FC236}">
                <a16:creationId xmlns:a16="http://schemas.microsoft.com/office/drawing/2014/main" id="{75736838-D5E9-4567-9B65-9C15C337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0" name="Rectangle 51">
              <a:extLst>
                <a:ext uri="{FF2B5EF4-FFF2-40B4-BE49-F238E27FC236}">
                  <a16:creationId xmlns:a16="http://schemas.microsoft.com/office/drawing/2014/main" id="{AC61DFE0-B71E-43BB-A496-3D144EC6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377B68A-4EEF-467F-B71E-ACE2B17A3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2DC49B2-AEFF-4824-AD67-41FBF09F2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509" r="31122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1" name="Rectangle 54">
            <a:extLst>
              <a:ext uri="{FF2B5EF4-FFF2-40B4-BE49-F238E27FC236}">
                <a16:creationId xmlns:a16="http://schemas.microsoft.com/office/drawing/2014/main" id="{41112081-DA8A-4C6A-9A72-C8A3F5BAB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DF41C5-E996-4545-9F21-972C5272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pc="150"/>
              <a:t>Faith and Wisdom</a:t>
            </a:r>
          </a:p>
        </p:txBody>
      </p:sp>
      <p:pic>
        <p:nvPicPr>
          <p:cNvPr id="62" name="Picture 56">
            <a:extLst>
              <a:ext uri="{FF2B5EF4-FFF2-40B4-BE49-F238E27FC236}">
                <a16:creationId xmlns:a16="http://schemas.microsoft.com/office/drawing/2014/main" id="{540D8A0F-AC3D-465E-88F5-CB7C7CF10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D97502B9-93EC-49ED-8104-BFEFF0D04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8954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FC72B5-2914-4926-80CB-886D116317D6}"/>
              </a:ext>
            </a:extLst>
          </p:cNvPr>
          <p:cNvSpPr txBox="1"/>
          <p:nvPr/>
        </p:nvSpPr>
        <p:spPr>
          <a:xfrm>
            <a:off x="9501869" y="6656265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mennoknight.wordpress.com/2014/03/19/should-a-christian-eat-their-placen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988CE-F5D4-6C40-BE54-1E3487AC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Aim for Change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0EB7CCA-FAE3-421D-83BB-E7DFECAAE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643990"/>
              </p:ext>
            </p:extLst>
          </p:nvPr>
        </p:nvGraphicFramePr>
        <p:xfrm>
          <a:off x="680321" y="2336873"/>
          <a:ext cx="9613861" cy="33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91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A743592-A693-4947-8B39-B51AF9B2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38" name="Rectangle 37">
              <a:extLst>
                <a:ext uri="{FF2B5EF4-FFF2-40B4-BE49-F238E27FC236}">
                  <a16:creationId xmlns:a16="http://schemas.microsoft.com/office/drawing/2014/main" id="{016886BB-79A7-4DE8-855D-ADE221C8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98F3668-7E24-4834-81D7-723CA3ED4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583CF5F-9086-4BD2-B2F5-2E4E361A8E66}"/>
              </a:ext>
            </a:extLst>
          </p:cNvPr>
          <p:cNvSpPr txBox="1"/>
          <p:nvPr/>
        </p:nvSpPr>
        <p:spPr>
          <a:xfrm>
            <a:off x="680322" y="2336873"/>
            <a:ext cx="504162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/>
              <a:t>“If you need wisdom, ask our generous God, and He will give it to you.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/>
              <a:t>He will not rebuke you for asking.”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500" dirty="0"/>
              <a:t>(James 1:5 NLT)</a:t>
            </a:r>
          </a:p>
        </p:txBody>
      </p:sp>
      <p:pic>
        <p:nvPicPr>
          <p:cNvPr id="21" name="Picture 20" descr="Lotus water lily flower close-up">
            <a:extLst>
              <a:ext uri="{FF2B5EF4-FFF2-40B4-BE49-F238E27FC236}">
                <a16:creationId xmlns:a16="http://schemas.microsoft.com/office/drawing/2014/main" id="{2964F229-F542-4A1D-838C-D153F3D9D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7" r="11746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11BF1CF-8959-4DFB-9A02-7E686D5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12D-091E-9945-A796-82A28E07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Keep in Mind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14D39E-6EA9-4C3C-9997-99326844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2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3C521-83D1-4ADF-A8BD-259B6D20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Background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(James 1:1)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9FBA-9661-44F5-8820-736E4453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995" y="661106"/>
            <a:ext cx="6257362" cy="5503101"/>
          </a:xfrm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Author/Audience</a:t>
            </a:r>
          </a:p>
          <a:p>
            <a:pPr marL="0" indent="0">
              <a:buNone/>
            </a:pPr>
            <a:endParaRPr lang="en-US" sz="2700" dirty="0">
              <a:solidFill>
                <a:srgbClr val="FFFFFF"/>
              </a:solidFill>
            </a:endParaRPr>
          </a:p>
          <a:p>
            <a:r>
              <a:rPr lang="en-US" sz="2700" b="1" dirty="0">
                <a:solidFill>
                  <a:srgbClr val="FFFFFF"/>
                </a:solidFill>
              </a:rPr>
              <a:t>Diaspora</a:t>
            </a:r>
            <a:r>
              <a:rPr lang="en-US" sz="2700" dirty="0">
                <a:solidFill>
                  <a:srgbClr val="FFFFFF"/>
                </a:solidFill>
              </a:rPr>
              <a:t> – the movement, migration, or scattering of a people away from an established or ancestral homeland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8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6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10437812" cy="321164"/>
          </a:xfrm>
          <a:prstGeom prst="rect">
            <a:avLst/>
          </a:prstGeom>
        </p:spPr>
      </p:pic>
      <p:sp>
        <p:nvSpPr>
          <p:cNvPr id="41" name="Rectangle 30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344F2-7EA0-E645-A149-239DFFBF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Joy in the Midst of Trial and Difficulty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(James 1:2-4)</a:t>
            </a:r>
          </a:p>
        </p:txBody>
      </p:sp>
      <p:pic>
        <p:nvPicPr>
          <p:cNvPr id="42" name="Picture 32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714"/>
            <a:ext cx="10437812" cy="32116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2844102-6856-7944-98B5-A4738788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FFFF"/>
                </a:solidFill>
              </a:rPr>
              <a:t>“</a:t>
            </a:r>
            <a:r>
              <a:rPr lang="en-US" i="1" dirty="0" err="1">
                <a:solidFill>
                  <a:srgbClr val="FFFFFF"/>
                </a:solidFill>
              </a:rPr>
              <a:t>Peripipto</a:t>
            </a:r>
            <a:r>
              <a:rPr lang="en-US" i="1" dirty="0">
                <a:solidFill>
                  <a:srgbClr val="FFFFFF"/>
                </a:solidFill>
              </a:rPr>
              <a:t>”</a:t>
            </a:r>
            <a:r>
              <a:rPr lang="en-US" dirty="0">
                <a:solidFill>
                  <a:srgbClr val="FFFFFF"/>
                </a:solidFill>
              </a:rPr>
              <a:t> (Greek word for “fall into”) – means “surrounded by”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solidFill>
                  <a:srgbClr val="FFFFFF"/>
                </a:solidFill>
              </a:rPr>
              <a:t>Peirasmos</a:t>
            </a:r>
            <a:r>
              <a:rPr lang="en-US" dirty="0">
                <a:solidFill>
                  <a:srgbClr val="FFFFFF"/>
                </a:solidFill>
              </a:rPr>
              <a:t> (Greek word for “temptations”) – means “trials that have a goal in mind”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Why should we count our trials as joy? How </a:t>
            </a:r>
            <a:r>
              <a:rPr lang="en-US">
                <a:solidFill>
                  <a:srgbClr val="FFFFFF"/>
                </a:solidFill>
              </a:rPr>
              <a:t>do we do </a:t>
            </a:r>
            <a:r>
              <a:rPr lang="en-US" dirty="0">
                <a:solidFill>
                  <a:srgbClr val="FFFFFF"/>
                </a:solidFill>
              </a:rPr>
              <a:t>that?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What does it mean to be perfect, complete, and needing nothing?</a:t>
            </a:r>
          </a:p>
        </p:txBody>
      </p:sp>
    </p:spTree>
    <p:extLst>
      <p:ext uri="{BB962C8B-B14F-4D97-AF65-F5344CB8AC3E}">
        <p14:creationId xmlns:p14="http://schemas.microsoft.com/office/powerpoint/2010/main" val="162009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67EE22B-9FA5-4FAC-9662-D2F9C706E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54">
            <a:extLst>
              <a:ext uri="{FF2B5EF4-FFF2-40B4-BE49-F238E27FC236}">
                <a16:creationId xmlns:a16="http://schemas.microsoft.com/office/drawing/2014/main" id="{23AFE330-1515-493C-9BAD-A215440C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C46C271-4C9C-47FC-A552-BE6A80B6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68546B5-3A43-4E90-B43D-914113B1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84C56-DAB3-164A-A6A5-38A8D504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64" y="753316"/>
            <a:ext cx="4136123" cy="108093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The Way to Wisdom</a:t>
            </a:r>
            <a:br>
              <a:rPr lang="en-US" sz="2400" dirty="0"/>
            </a:br>
            <a:r>
              <a:rPr lang="en-US" sz="2400" dirty="0"/>
              <a:t>(James 1:5-8)</a:t>
            </a:r>
          </a:p>
        </p:txBody>
      </p:sp>
      <p:pic>
        <p:nvPicPr>
          <p:cNvPr id="68" name="Picture 60">
            <a:extLst>
              <a:ext uri="{FF2B5EF4-FFF2-40B4-BE49-F238E27FC236}">
                <a16:creationId xmlns:a16="http://schemas.microsoft.com/office/drawing/2014/main" id="{3358FCD0-2FAE-4728-A479-6CF4DAA31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1CB74-CDB0-4D8B-96C2-0938110F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1" y="2505456"/>
            <a:ext cx="4535090" cy="35993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Wisdom (Greek word is </a:t>
            </a:r>
            <a:r>
              <a:rPr lang="en-US" sz="2500" i="1" dirty="0"/>
              <a:t>“</a:t>
            </a:r>
            <a:r>
              <a:rPr lang="en-US" sz="2500" i="1" dirty="0" err="1"/>
              <a:t>sophia</a:t>
            </a:r>
            <a:r>
              <a:rPr lang="en-US" sz="2500" i="1" dirty="0"/>
              <a:t>”</a:t>
            </a:r>
            <a:r>
              <a:rPr lang="en-US" sz="2500" dirty="0"/>
              <a:t>) – means more than mere knowledge</a:t>
            </a:r>
          </a:p>
          <a:p>
            <a:pPr marL="0" indent="0">
              <a:buNone/>
            </a:pPr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What is meant by a person with divided loyalty/having “double-mindedness” (KJV)?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59F7BD-59DC-4197-8C7E-B74E6C8C5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188" r="15162" b="-2"/>
          <a:stretch/>
        </p:blipFill>
        <p:spPr>
          <a:xfrm>
            <a:off x="5932459" y="640080"/>
            <a:ext cx="4956741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72CB6-2AFA-46D8-BC47-B5C56195ABD4}"/>
              </a:ext>
            </a:extLst>
          </p:cNvPr>
          <p:cNvSpPr txBox="1"/>
          <p:nvPr/>
        </p:nvSpPr>
        <p:spPr>
          <a:xfrm>
            <a:off x="8218276" y="6017865"/>
            <a:ext cx="26709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youreyeonthefuture.wordpress.com/tag/wisd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A743592-A693-4947-8B39-B51AF9B2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51" name="Rectangle 50">
              <a:extLst>
                <a:ext uri="{FF2B5EF4-FFF2-40B4-BE49-F238E27FC236}">
                  <a16:creationId xmlns:a16="http://schemas.microsoft.com/office/drawing/2014/main" id="{016886BB-79A7-4DE8-855D-ADE221C83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98F3668-7E24-4834-81D7-723CA3ED4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D697A-4A14-4A38-B813-0677EE03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/>
              <a:t>What’s the overall message for the poor and the wealthy in comparison to the flowers and the grass?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What’s the “wisdom” component of verses 9-11?</a:t>
            </a:r>
          </a:p>
        </p:txBody>
      </p:sp>
      <p:pic>
        <p:nvPicPr>
          <p:cNvPr id="5" name="Picture 4" descr="A group of colorful flowers in a field flying a kite&#10;&#10;Description automatically generated">
            <a:extLst>
              <a:ext uri="{FF2B5EF4-FFF2-40B4-BE49-F238E27FC236}">
                <a16:creationId xmlns:a16="http://schemas.microsoft.com/office/drawing/2014/main" id="{0B331AE3-4C21-4772-880D-EB2E12FF0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313" r="20037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11BF1CF-8959-4DFB-9A02-7E686D5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8BFEA-5E44-41E3-9C98-ECB86DD06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07" y="737625"/>
            <a:ext cx="5041629" cy="108093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300" dirty="0"/>
              <a:t>The Poor Shall Be Raised</a:t>
            </a:r>
            <a:br>
              <a:rPr lang="en-US" sz="3300" dirty="0"/>
            </a:br>
            <a:r>
              <a:rPr lang="en-US" sz="3300" dirty="0"/>
              <a:t>(James 1:9-11)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614D39E-6EA9-4C3C-9997-99326844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44381-C42E-4A60-B0E7-830E82F6524D}"/>
              </a:ext>
            </a:extLst>
          </p:cNvPr>
          <p:cNvSpPr txBox="1"/>
          <p:nvPr/>
        </p:nvSpPr>
        <p:spPr>
          <a:xfrm>
            <a:off x="9662170" y="665626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quote.org/wiki/Flow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5736838-D5E9-4567-9B65-9C15C3378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9" name="Rectangle 28">
              <a:extLst>
                <a:ext uri="{FF2B5EF4-FFF2-40B4-BE49-F238E27FC236}">
                  <a16:creationId xmlns:a16="http://schemas.microsoft.com/office/drawing/2014/main" id="{AC61DFE0-B71E-43BB-A496-3D144EC6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377B68A-4EEF-467F-B71E-ACE2B17A3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picture containing pair, sitting, close, laying&#10;&#10;Description automatically generated">
            <a:extLst>
              <a:ext uri="{FF2B5EF4-FFF2-40B4-BE49-F238E27FC236}">
                <a16:creationId xmlns:a16="http://schemas.microsoft.com/office/drawing/2014/main" id="{374083A8-92EA-4812-B1C7-A500C26A2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086" r="24731"/>
          <a:stretch/>
        </p:blipFill>
        <p:spPr>
          <a:xfrm>
            <a:off x="8266368" y="10"/>
            <a:ext cx="392245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1112081-DA8A-4C6A-9A72-C8A3F5BAB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06447-1563-40E0-8F64-389E8725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Daily Bible Readings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40D8A0F-AC3D-465E-88F5-CB7C7CF10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4EA9-7F82-4E0B-BF02-7D4B008B0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57" y="2113872"/>
            <a:ext cx="8235079" cy="3599316"/>
          </a:xfrm>
        </p:spPr>
        <p:txBody>
          <a:bodyPr>
            <a:noAutofit/>
          </a:bodyPr>
          <a:lstStyle/>
          <a:p>
            <a:r>
              <a:rPr lang="en-US" sz="2200" dirty="0"/>
              <a:t>MONDAY: “Suffering on Behalf of the Church” (Colossians 1:24-29)</a:t>
            </a:r>
          </a:p>
          <a:p>
            <a:r>
              <a:rPr lang="en-US" sz="2200" dirty="0"/>
              <a:t>TUESDAY: “Saved by God’s Mercy” (Titus 3:3-7)</a:t>
            </a:r>
          </a:p>
          <a:p>
            <a:r>
              <a:rPr lang="en-US" sz="2200" dirty="0"/>
              <a:t>WEDNESDAY: “Ask: God Will Supply Your Needs” (Luke 11:9-13)</a:t>
            </a:r>
          </a:p>
          <a:p>
            <a:r>
              <a:rPr lang="en-US" sz="2200" dirty="0"/>
              <a:t>THURSDAY: “Rejoice in Your Sufferings” (Romans 5:1-5)</a:t>
            </a:r>
          </a:p>
          <a:p>
            <a:r>
              <a:rPr lang="en-US" sz="2200" dirty="0"/>
              <a:t>FRIDAY: “God’s Loving Actions Toward Sinners” (Romans 5:6-11)</a:t>
            </a:r>
          </a:p>
          <a:p>
            <a:r>
              <a:rPr lang="en-US" sz="2200" dirty="0"/>
              <a:t>SATURDAY: “Grass Withers But God’s Word Stands” (Isaiah 40:1-8)</a:t>
            </a:r>
          </a:p>
          <a:p>
            <a:r>
              <a:rPr lang="en-US" sz="2200" dirty="0"/>
              <a:t>SUNDAY: “Wisdom Overcomes Trials and Temptations” (James 1:1-11)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6C675-2D11-428E-8CC5-D997CD9093CD}"/>
              </a:ext>
            </a:extLst>
          </p:cNvPr>
          <p:cNvSpPr txBox="1"/>
          <p:nvPr/>
        </p:nvSpPr>
        <p:spPr>
          <a:xfrm>
            <a:off x="9792013" y="665626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rykneethling/45430630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298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437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Berlin</vt:lpstr>
      <vt:lpstr>Faith and Wisdom</vt:lpstr>
      <vt:lpstr>Faith and Wisdom</vt:lpstr>
      <vt:lpstr>Aim for Change</vt:lpstr>
      <vt:lpstr>Keep in Mind</vt:lpstr>
      <vt:lpstr>Background  (James 1:1)</vt:lpstr>
      <vt:lpstr>Joy in the Midst of Trial and Difficulty (James 1:2-4)</vt:lpstr>
      <vt:lpstr>The Way to Wisdom (James 1:5-8)</vt:lpstr>
      <vt:lpstr>The Poor Shall Be Raised (James 1:9-11)</vt:lpstr>
      <vt:lpstr>Daily Bible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and Wisdom</dc:title>
  <dc:creator>Dawn Salary</dc:creator>
  <cp:lastModifiedBy>Dawn Salary</cp:lastModifiedBy>
  <cp:revision>4</cp:revision>
  <dcterms:created xsi:type="dcterms:W3CDTF">2020-07-30T02:54:59Z</dcterms:created>
  <dcterms:modified xsi:type="dcterms:W3CDTF">2020-07-30T22:18:58Z</dcterms:modified>
</cp:coreProperties>
</file>